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98" r:id="rId4"/>
    <p:sldId id="290" r:id="rId5"/>
    <p:sldId id="297" r:id="rId6"/>
    <p:sldId id="292" r:id="rId7"/>
    <p:sldId id="29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76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62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24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30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1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34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8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20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49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8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97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2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42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9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84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71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8A7BB2-B9DE-468E-B6C1-90FC04A194FA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E27969-5353-4761-B0FD-34AC81F96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533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artpagina.nl/v/wonen/tuin/vraag/433582/plastic-tuinstoelen-mooi-egaal-donkergro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ghg.nl/liturgie-doopdienst-19-04-2015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dagelijksebroodkruimels.nl/mattheus-6-2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73" y="1152983"/>
            <a:ext cx="6733697" cy="5218615"/>
          </a:xfrm>
        </p:spPr>
      </p:pic>
    </p:spTree>
    <p:extLst>
      <p:ext uri="{BB962C8B-B14F-4D97-AF65-F5344CB8AC3E}">
        <p14:creationId xmlns:p14="http://schemas.microsoft.com/office/powerpoint/2010/main" val="3839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Vertrouw niet op je verstand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346" y="2234045"/>
            <a:ext cx="6258900" cy="3879279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Wij zijn allemaal verstandelijk beperkt</a:t>
            </a:r>
          </a:p>
          <a:p>
            <a:r>
              <a:rPr lang="nl-NL" sz="3600" dirty="0" smtClean="0"/>
              <a:t>Rondom ‘grote’ en </a:t>
            </a:r>
          </a:p>
          <a:p>
            <a:pPr marL="0" indent="0">
              <a:buNone/>
            </a:pPr>
            <a:r>
              <a:rPr lang="nl-NL" sz="3600" dirty="0" smtClean="0"/>
              <a:t>‘kleine’ beslissingen</a:t>
            </a:r>
          </a:p>
          <a:p>
            <a:r>
              <a:rPr lang="nl-NL" sz="3600" dirty="0" smtClean="0"/>
              <a:t>Ook rondom geloof</a:t>
            </a:r>
          </a:p>
          <a:p>
            <a:endParaRPr lang="nl-NL" sz="2800" dirty="0"/>
          </a:p>
        </p:txBody>
      </p:sp>
      <p:pic>
        <p:nvPicPr>
          <p:cNvPr id="1026" name="Picture 2" descr="http://g01.a.alicdn.com/kf/HTB1wMHLLVXXXXcCXXXXq6xXFXXX0/2016-Plus-Size-Vestidos-De-Fiesta-R7597-Free-Shipping-Beautiful-Wear-New-Arrival-Women-s-Su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28" y="2234045"/>
            <a:ext cx="3345873" cy="33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Vertrouw niet op je verstand</a:t>
            </a:r>
            <a:endParaRPr lang="nl-NL" sz="4800" dirty="0"/>
          </a:p>
        </p:txBody>
      </p:sp>
      <p:pic>
        <p:nvPicPr>
          <p:cNvPr id="2050" name="Picture 2" descr="Afbeeldingsresultaat voor plastic tuinstoe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18" y="2643333"/>
            <a:ext cx="3480377" cy="34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Maar vertrouw op de HEER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9907" y="2219181"/>
            <a:ext cx="7516200" cy="2155392"/>
          </a:xfrm>
        </p:spPr>
        <p:txBody>
          <a:bodyPr>
            <a:noAutofit/>
          </a:bodyPr>
          <a:lstStyle/>
          <a:p>
            <a:r>
              <a:rPr lang="nl-NL" sz="3600" dirty="0" smtClean="0"/>
              <a:t>Wanneer vertrouw je iemand?</a:t>
            </a:r>
          </a:p>
          <a:p>
            <a:pPr marL="36900" indent="0">
              <a:buNone/>
            </a:pPr>
            <a:endParaRPr lang="nl-NL" sz="3600" dirty="0" smtClean="0"/>
          </a:p>
          <a:p>
            <a:endParaRPr lang="nl-NL" sz="4800" dirty="0"/>
          </a:p>
        </p:txBody>
      </p:sp>
      <p:pic>
        <p:nvPicPr>
          <p:cNvPr id="6" name="Picture 2" descr="http://www.hghg.nl/wp-content/uploads/2015/04/do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6" y="3765553"/>
            <a:ext cx="3117272" cy="24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Maar vertrouw op de HEER</a:t>
            </a:r>
            <a:endParaRPr lang="nl-NL" sz="4800" dirty="0"/>
          </a:p>
        </p:txBody>
      </p:sp>
      <p:pic>
        <p:nvPicPr>
          <p:cNvPr id="1030" name="Picture 6" descr="Afbeeldingsresultaat voor matteus 6 2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Met heel je hart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346" y="1950659"/>
            <a:ext cx="776532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 smtClean="0"/>
              <a:t>“Denk aan Hem bij alles wat je doet”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smtClean="0"/>
              <a:t>Geloof met heel je ‘hart’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39" y="4156363"/>
            <a:ext cx="3085739" cy="23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Dan maakt Hij een weg</a:t>
            </a:r>
            <a:endParaRPr lang="nl-NL" sz="4800" dirty="0"/>
          </a:p>
        </p:txBody>
      </p:sp>
      <p:sp>
        <p:nvSpPr>
          <p:cNvPr id="4" name="Tekstvak 3"/>
          <p:cNvSpPr txBox="1"/>
          <p:nvPr/>
        </p:nvSpPr>
        <p:spPr>
          <a:xfrm>
            <a:off x="685346" y="2025038"/>
            <a:ext cx="7211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Maar hoe loopt de weg dan???</a:t>
            </a:r>
          </a:p>
          <a:p>
            <a:endParaRPr lang="nl-NL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Jezus maakt de weg vrij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Vertrouw op de HEER!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346" y="1732450"/>
            <a:ext cx="6744154" cy="315127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53" y="4333362"/>
            <a:ext cx="2919093" cy="22622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9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isteen">
  <a:themeElements>
    <a:clrScheme name="Leisteen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Leisteen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iste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Leisteen</Template>
  <TotalTime>6320</TotalTime>
  <Words>85</Words>
  <Application>Microsoft Office PowerPoint</Application>
  <PresentationFormat>Diavoorstelling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Calisto MT</vt:lpstr>
      <vt:lpstr>Trebuchet MS</vt:lpstr>
      <vt:lpstr>Wingdings 2</vt:lpstr>
      <vt:lpstr>Leisteen</vt:lpstr>
      <vt:lpstr>PowerPoint-presentatie</vt:lpstr>
      <vt:lpstr>Vertrouw niet op je verstand</vt:lpstr>
      <vt:lpstr>Vertrouw niet op je verstand</vt:lpstr>
      <vt:lpstr>Maar vertrouw op de HEER</vt:lpstr>
      <vt:lpstr>Maar vertrouw op de HEER</vt:lpstr>
      <vt:lpstr>Met heel je hart</vt:lpstr>
      <vt:lpstr>Dan maakt Hij een weg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Doop</dc:title>
  <dc:creator>Cornelis Hamstra</dc:creator>
  <cp:lastModifiedBy>Cornelis Hamstra</cp:lastModifiedBy>
  <cp:revision>29</cp:revision>
  <dcterms:created xsi:type="dcterms:W3CDTF">2016-04-08T09:09:18Z</dcterms:created>
  <dcterms:modified xsi:type="dcterms:W3CDTF">2017-06-16T15:19:22Z</dcterms:modified>
</cp:coreProperties>
</file>