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88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27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14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05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66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81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69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48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38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78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9FB1-8716-4CD1-8678-F91565310725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EAC2F-5E5D-40B5-A5D3-38C2FFA02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49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Hier is de koning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kijk je naar Hem?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787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Dit valt er te zien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zien de Joden?</a:t>
            </a:r>
          </a:p>
          <a:p>
            <a:pPr lvl="1"/>
            <a:r>
              <a:rPr lang="nl-NL" dirty="0" smtClean="0"/>
              <a:t>De koning rijdt op een ezel</a:t>
            </a:r>
          </a:p>
          <a:p>
            <a:pPr lvl="1"/>
            <a:r>
              <a:rPr lang="nl-NL" dirty="0" smtClean="0"/>
              <a:t>Dus: de Messias – beloofde koning</a:t>
            </a:r>
          </a:p>
          <a:p>
            <a:r>
              <a:rPr lang="nl-NL" dirty="0" smtClean="0"/>
              <a:t>De reactie: Erkenning en lofzang</a:t>
            </a:r>
          </a:p>
          <a:p>
            <a:pPr lvl="1"/>
            <a:r>
              <a:rPr lang="nl-NL" dirty="0" smtClean="0"/>
              <a:t>De hele massa erkent hem</a:t>
            </a:r>
          </a:p>
          <a:p>
            <a:pPr lvl="1"/>
            <a:r>
              <a:rPr lang="nl-NL" dirty="0" smtClean="0"/>
              <a:t>Kleren op de grond</a:t>
            </a:r>
          </a:p>
          <a:p>
            <a:pPr lvl="1"/>
            <a:r>
              <a:rPr lang="nl-NL" dirty="0" smtClean="0"/>
              <a:t>Lofzang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534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laat de Bijbel zien?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Lukas laat dit zien in zijn boek</a:t>
            </a:r>
          </a:p>
          <a:p>
            <a:r>
              <a:rPr lang="nl-NL" dirty="0" smtClean="0"/>
              <a:t>Vanaf hoofdstuk 9: Jezus naar Jeruzalem</a:t>
            </a:r>
          </a:p>
          <a:p>
            <a:r>
              <a:rPr lang="nl-NL" dirty="0" smtClean="0"/>
              <a:t>Jezus presenteert zich nu als de Koning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820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kijken wij?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Geloof je dit? Jezus is werkelijk Koning</a:t>
            </a:r>
          </a:p>
          <a:p>
            <a:r>
              <a:rPr lang="nl-NL" dirty="0" smtClean="0"/>
              <a:t>Hoe reageer jij?</a:t>
            </a:r>
          </a:p>
          <a:p>
            <a:pPr lvl="1"/>
            <a:r>
              <a:rPr lang="nl-NL" dirty="0" smtClean="0"/>
              <a:t>Erkenning</a:t>
            </a:r>
          </a:p>
          <a:p>
            <a:pPr lvl="1"/>
            <a:r>
              <a:rPr lang="nl-NL" dirty="0" smtClean="0"/>
              <a:t>Lofzang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135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is meer dan je ziet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Joden zien alleen maar een bevrijder van de Romeinse onderdrukking</a:t>
            </a:r>
          </a:p>
          <a:p>
            <a:pPr lvl="1"/>
            <a:r>
              <a:rPr lang="nl-NL" dirty="0" smtClean="0"/>
              <a:t>Paasfeest (bevrijding) </a:t>
            </a:r>
          </a:p>
          <a:p>
            <a:r>
              <a:rPr lang="nl-NL" dirty="0" smtClean="0"/>
              <a:t>Wat is de reactie?</a:t>
            </a:r>
          </a:p>
          <a:p>
            <a:pPr lvl="1"/>
            <a:r>
              <a:rPr lang="nl-NL" dirty="0" smtClean="0"/>
              <a:t>Van ‘Hosanna’ naar ‘Kruisig hem!’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743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laat de Bijbel zien?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Koning wordt door God gestuurd</a:t>
            </a:r>
          </a:p>
          <a:p>
            <a:pPr lvl="1"/>
            <a:r>
              <a:rPr lang="nl-NL" dirty="0" smtClean="0"/>
              <a:t>Vrede Koning</a:t>
            </a:r>
          </a:p>
          <a:p>
            <a:pPr lvl="1"/>
            <a:r>
              <a:rPr lang="nl-NL" dirty="0" smtClean="0"/>
              <a:t>Lijdende Koning</a:t>
            </a:r>
          </a:p>
          <a:p>
            <a:pPr lvl="1"/>
            <a:r>
              <a:rPr lang="nl-NL" dirty="0" smtClean="0"/>
              <a:t>Treurende Koning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451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kijken wij?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Koning voor ons of Koning over ons?</a:t>
            </a:r>
          </a:p>
          <a:p>
            <a:r>
              <a:rPr lang="nl-NL" dirty="0" smtClean="0"/>
              <a:t>Koning zoals wij</a:t>
            </a:r>
          </a:p>
          <a:p>
            <a:endParaRPr lang="nl-NL" dirty="0" smtClean="0"/>
          </a:p>
          <a:p>
            <a:r>
              <a:rPr lang="nl-NL" dirty="0" smtClean="0"/>
              <a:t>Laat Pasen jou helpen om de Koning werkelijk te zien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85835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172</Words>
  <Application>Microsoft Office PowerPoint</Application>
  <PresentationFormat>Diavoorstelling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Hier is de koning</vt:lpstr>
      <vt:lpstr>Dit valt er te zien</vt:lpstr>
      <vt:lpstr>Wat laat de Bijbel zien?</vt:lpstr>
      <vt:lpstr>Hoe kijken wij?</vt:lpstr>
      <vt:lpstr>Er is meer dan je ziet</vt:lpstr>
      <vt:lpstr>Wat laat de Bijbel zien?</vt:lpstr>
      <vt:lpstr>Hoe kijken wij?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is de koning</dc:title>
  <dc:creator>jan-matthijs</dc:creator>
  <cp:lastModifiedBy>jan-matthijs</cp:lastModifiedBy>
  <cp:revision>3</cp:revision>
  <dcterms:created xsi:type="dcterms:W3CDTF">2017-04-08T18:44:30Z</dcterms:created>
  <dcterms:modified xsi:type="dcterms:W3CDTF">2017-04-08T19:08:44Z</dcterms:modified>
</cp:coreProperties>
</file>