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8DB8-1059-4B4A-BF98-297419AF4EC0}" type="datetimeFigureOut">
              <a:rPr lang="nl-NL" smtClean="0"/>
              <a:t>02-12-2016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046C-379C-264B-A315-16A7F8A0B28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964"/>
            <a:ext cx="7772400" cy="1470025"/>
          </a:xfrm>
        </p:spPr>
        <p:txBody>
          <a:bodyPr/>
          <a:lstStyle/>
          <a:p>
            <a:r>
              <a:rPr lang="nl-NL" b="1" dirty="0" smtClean="0"/>
              <a:t>STROMEN VAN LEVEND WATER</a:t>
            </a:r>
            <a:endParaRPr lang="nl-NL" b="1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05" y="1641935"/>
            <a:ext cx="6954753" cy="5216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 smtClean="0"/>
              <a:t>Hoe verder, Hoe dieper</a:t>
            </a:r>
            <a:endParaRPr lang="nl-NL" sz="5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006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nl-NL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nl-NL" sz="4000" b="1" dirty="0" smtClean="0"/>
              <a:t>KLEIN NAAR GROOT</a:t>
            </a:r>
          </a:p>
          <a:p>
            <a:pPr algn="ctr">
              <a:buNone/>
            </a:pPr>
            <a:r>
              <a:rPr lang="nl-NL" sz="4000" b="1" dirty="0" smtClean="0"/>
              <a:t>STEEDS DIEPER</a:t>
            </a:r>
          </a:p>
          <a:p>
            <a:pPr algn="ctr">
              <a:buNone/>
            </a:pPr>
            <a:r>
              <a:rPr lang="nl-NL" sz="4000" b="1" dirty="0" smtClean="0"/>
              <a:t>POOTJEBADEN of ZWEMMEN</a:t>
            </a:r>
          </a:p>
          <a:p>
            <a:endParaRPr lang="nl-NL" sz="4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0269"/>
            <a:ext cx="9157072" cy="17180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DE TEMPEL &amp; HET WATER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246222"/>
          </a:xfrm>
        </p:spPr>
        <p:txBody>
          <a:bodyPr>
            <a:normAutofit fontScale="92500"/>
          </a:bodyPr>
          <a:lstStyle/>
          <a:p>
            <a:r>
              <a:rPr lang="nl-NL" sz="4757" dirty="0" smtClean="0"/>
              <a:t>JEZUS IS DE TEMPEL (JOH 2: 19-21)</a:t>
            </a:r>
          </a:p>
          <a:p>
            <a:r>
              <a:rPr lang="nl-NL" sz="4757" dirty="0" smtClean="0"/>
              <a:t>WIJ ZIJN DE TEMPEL (1 PETR. 2: 4-5)</a:t>
            </a:r>
          </a:p>
          <a:p>
            <a:r>
              <a:rPr lang="nl-NL" sz="4757" dirty="0" smtClean="0"/>
              <a:t>JEZUS GEEFT WATER (JOH 4: 13-14)</a:t>
            </a:r>
          </a:p>
          <a:p>
            <a:r>
              <a:rPr lang="nl-NL" sz="4757" dirty="0" smtClean="0"/>
              <a:t>WATER IS DE GEEST (JOH 7: 37-39)</a:t>
            </a:r>
          </a:p>
          <a:p>
            <a:r>
              <a:rPr lang="nl-NL" sz="4757" dirty="0" smtClean="0"/>
              <a:t>RIVIER &amp; TROON (OPENB 22)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7684"/>
            <a:ext cx="9144000" cy="1330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233" y="136452"/>
            <a:ext cx="4801028" cy="997787"/>
          </a:xfrm>
        </p:spPr>
        <p:txBody>
          <a:bodyPr/>
          <a:lstStyle/>
          <a:p>
            <a:r>
              <a:rPr lang="nl-NL" b="1" dirty="0" smtClean="0"/>
              <a:t>STROMEN VAN….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417638"/>
            <a:ext cx="4874110" cy="4896991"/>
          </a:xfrm>
        </p:spPr>
        <p:txBody>
          <a:bodyPr>
            <a:normAutofit/>
          </a:bodyPr>
          <a:lstStyle/>
          <a:p>
            <a:r>
              <a:rPr lang="nl-NL" sz="4800" dirty="0" smtClean="0"/>
              <a:t>LIEFDE</a:t>
            </a:r>
          </a:p>
          <a:p>
            <a:endParaRPr lang="nl-NL" sz="4800" dirty="0" smtClean="0"/>
          </a:p>
          <a:p>
            <a:r>
              <a:rPr lang="nl-NL" sz="4800" dirty="0" smtClean="0"/>
              <a:t>WAARDE</a:t>
            </a:r>
          </a:p>
          <a:p>
            <a:endParaRPr lang="nl-NL" sz="4800" dirty="0" smtClean="0"/>
          </a:p>
          <a:p>
            <a:r>
              <a:rPr lang="nl-NL" sz="4800" dirty="0" smtClean="0"/>
              <a:t>DE KRACHT VAN..</a:t>
            </a:r>
            <a:endParaRPr lang="nl-NL" sz="6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309" y="0"/>
            <a:ext cx="3812691" cy="216223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09" y="2162231"/>
            <a:ext cx="3812691" cy="246605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309" y="4628283"/>
            <a:ext cx="3812691" cy="22297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7200" b="1" dirty="0" smtClean="0"/>
              <a:t>LEVEN</a:t>
            </a:r>
            <a:endParaRPr lang="nl-NL" sz="7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DODE ZEE</a:t>
            </a:r>
          </a:p>
          <a:p>
            <a:endParaRPr lang="nl-NL" dirty="0" smtClean="0"/>
          </a:p>
          <a:p>
            <a:r>
              <a:rPr lang="nl-NL" dirty="0" smtClean="0"/>
              <a:t>DORST LESSEN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DIEPTE- of HOOGTEPUNT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WATERBAK of FONTIJN</a:t>
            </a:r>
          </a:p>
          <a:p>
            <a:endParaRPr lang="nl-NL" dirty="0" smtClean="0"/>
          </a:p>
          <a:p>
            <a:r>
              <a:rPr lang="nl-NL" dirty="0" smtClean="0"/>
              <a:t>CONSUMENT of DISTRIBUTEUR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26" y="1980848"/>
            <a:ext cx="4547074" cy="30258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GODS DROOM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1" y="1600200"/>
            <a:ext cx="2607418" cy="4525963"/>
          </a:xfrm>
        </p:spPr>
        <p:txBody>
          <a:bodyPr/>
          <a:lstStyle/>
          <a:p>
            <a:r>
              <a:rPr lang="nl-NL" dirty="0" smtClean="0"/>
              <a:t>DE AARDE INPAKKEN </a:t>
            </a:r>
          </a:p>
          <a:p>
            <a:endParaRPr lang="nl-NL" dirty="0" smtClean="0"/>
          </a:p>
          <a:p>
            <a:r>
              <a:rPr lang="nl-NL" dirty="0" smtClean="0"/>
              <a:t>DOE JE MEE?</a:t>
            </a:r>
          </a:p>
          <a:p>
            <a:endParaRPr lang="nl-NL" dirty="0" smtClean="0"/>
          </a:p>
          <a:p>
            <a:r>
              <a:rPr lang="nl-NL" dirty="0" smtClean="0"/>
              <a:t>HOOP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19" y="1417638"/>
            <a:ext cx="6079381" cy="48229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114</Words>
  <Application>Microsoft Macintosh PowerPoint</Application>
  <PresentationFormat>Diavoorstelling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STROMEN VAN LEVEND WATER</vt:lpstr>
      <vt:lpstr>Hoe verder, Hoe dieper</vt:lpstr>
      <vt:lpstr>DE TEMPEL &amp; HET WATER</vt:lpstr>
      <vt:lpstr>STROMEN VAN…. </vt:lpstr>
      <vt:lpstr>LEVEN</vt:lpstr>
      <vt:lpstr>GODS DROOM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STROMEN VAN LEVEND WATER</dc:title>
  <dc:creator>Gert Hutten</dc:creator>
  <cp:lastModifiedBy>Gert Hutten</cp:lastModifiedBy>
  <cp:revision>1</cp:revision>
  <dcterms:created xsi:type="dcterms:W3CDTF">2016-12-02T13:29:11Z</dcterms:created>
  <dcterms:modified xsi:type="dcterms:W3CDTF">2016-12-02T14:40:38Z</dcterms:modified>
</cp:coreProperties>
</file>