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8" r:id="rId2"/>
    <p:sldId id="262" r:id="rId3"/>
    <p:sldId id="263" r:id="rId4"/>
    <p:sldId id="271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2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82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89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75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1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26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12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5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2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4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4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8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6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2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0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mstelveen.blog.nl/sport-en-recreatie/2012/08/27/dvh-zoekt-vrouwelijk-talent-voor-topsport-junioren-team-softbal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kv.nl/onderweg-biedt-inspirtatie-voor-hen-die-jezus-volge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-o-t-r.tumblr.com/post/2962124363/frodo-its-gone-its-done-sam-yes-mr-frod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tolkien-study.org/index.php/article-collection/211-minas-thirith-acanthari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reamstime.com/royalty-free-stock-photography-dryness-dead-sea-water-evaporate-become-drought-making-different-shapes-image3710491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nieuws.weeronline.nl/24-uur-regen-koudste-10-maart-en-zeldzame-maartse-ijsdag-wat-een-we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1" y="2286001"/>
            <a:ext cx="8372330" cy="4297796"/>
          </a:xfrm>
        </p:spPr>
      </p:pic>
    </p:spTree>
    <p:extLst>
      <p:ext uri="{BB962C8B-B14F-4D97-AF65-F5344CB8AC3E}">
        <p14:creationId xmlns:p14="http://schemas.microsoft.com/office/powerpoint/2010/main" val="21347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Wij zijn onderweg naar huis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52" y="3326566"/>
            <a:ext cx="2860392" cy="3185153"/>
          </a:xfrm>
        </p:spPr>
      </p:pic>
      <p:pic>
        <p:nvPicPr>
          <p:cNvPr id="6146" name="Picture 2" descr="http://amstelveen.blog.nl/files/2012/08/TSJ-201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26" y="3326565"/>
            <a:ext cx="4744410" cy="318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97884" y="2344882"/>
            <a:ext cx="8746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“Om in Sion voor God te verschijnen.” (</a:t>
            </a:r>
            <a:r>
              <a:rPr lang="nl-NL" sz="3200" dirty="0" smtClean="0"/>
              <a:t>8)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56132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 zijn onderweg naar huis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92239" y="2206171"/>
            <a:ext cx="8116332" cy="4368800"/>
          </a:xfrm>
        </p:spPr>
        <p:txBody>
          <a:bodyPr>
            <a:noAutofit/>
          </a:bodyPr>
          <a:lstStyle/>
          <a:p>
            <a:r>
              <a:rPr lang="nl-NL" sz="3200" dirty="0" smtClean="0"/>
              <a:t>God geeft kracht</a:t>
            </a:r>
          </a:p>
          <a:p>
            <a:r>
              <a:rPr lang="nl-NL" sz="3200" dirty="0" smtClean="0"/>
              <a:t>God geeft verfrissing</a:t>
            </a:r>
          </a:p>
          <a:p>
            <a:r>
              <a:rPr lang="nl-NL" sz="3200" dirty="0" smtClean="0"/>
              <a:t>God geeft Zijn zegen</a:t>
            </a:r>
          </a:p>
          <a:p>
            <a:pPr marL="0" indent="0">
              <a:buNone/>
            </a:pPr>
            <a:endParaRPr lang="nl-NL" sz="3200" dirty="0" smtClean="0"/>
          </a:p>
          <a:p>
            <a:pPr marL="0" indent="0">
              <a:buNone/>
            </a:pPr>
            <a:r>
              <a:rPr lang="nl-NL" sz="3200" dirty="0" smtClean="0"/>
              <a:t>“Met in hun hart de wegen naar U” (6b)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Hemelse heimwee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2740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67" y="2426855"/>
            <a:ext cx="5524775" cy="4143582"/>
          </a:xfrm>
        </p:spPr>
      </p:pic>
    </p:spTree>
    <p:extLst>
      <p:ext uri="{BB962C8B-B14F-4D97-AF65-F5344CB8AC3E}">
        <p14:creationId xmlns:p14="http://schemas.microsoft.com/office/powerpoint/2010/main" val="266964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Wij zijn onderweg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891" y="2317173"/>
            <a:ext cx="7523017" cy="4177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dirty="0" smtClean="0"/>
              <a:t>“Zij </a:t>
            </a:r>
            <a:r>
              <a:rPr lang="nl-NL" sz="3200" dirty="0"/>
              <a:t>allen zijn in geloof </a:t>
            </a:r>
            <a:r>
              <a:rPr lang="nl-NL" sz="3200" dirty="0" smtClean="0"/>
              <a:t>gestorven</a:t>
            </a:r>
            <a:r>
              <a:rPr lang="nl-NL" sz="3200" dirty="0"/>
              <a:t>; wat hun beloofd was zagen ze geen werkelijkheid worden, ze hebben slechts een glimp ervan begroet, en ze zeiden van zichzelf dat zij op aarde leefden als vreemdelingen en </a:t>
            </a:r>
            <a:r>
              <a:rPr lang="nl-NL" sz="3200" dirty="0" smtClean="0"/>
              <a:t>gasten</a:t>
            </a:r>
            <a:r>
              <a:rPr lang="nl-NL" sz="3200" dirty="0"/>
              <a:t> </a:t>
            </a:r>
            <a:r>
              <a:rPr lang="nl-NL" sz="3200" dirty="0" smtClean="0"/>
              <a:t>(…)</a:t>
            </a:r>
            <a:r>
              <a:rPr lang="nl-NL" sz="3200" dirty="0" smtClean="0"/>
              <a:t>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6762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Wij zijn onderweg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73086"/>
            <a:ext cx="8414656" cy="4484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dirty="0"/>
              <a:t>Door zo te spreken lieten ze blijken op </a:t>
            </a:r>
            <a:r>
              <a:rPr lang="nl-NL" sz="3200" b="1" u="sng" dirty="0"/>
              <a:t>doorreis</a:t>
            </a:r>
            <a:r>
              <a:rPr lang="nl-NL" sz="3200" dirty="0"/>
              <a:t> te zijn naar een vaderland. En daarmee bedoelden ze niet het vaderland waaruit ze weggetrokken waren, anders waren ze daarheen wel teruggekeerd. Nee, ze keken reikhalzend uit naar een beter vaderland: het hemelse.” (Hebr. 11:13-16</a:t>
            </a:r>
            <a:r>
              <a:rPr lang="nl-NL" sz="3200" dirty="0" smtClean="0"/>
              <a:t>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2836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8" name="Picture 4" descr="http://www.gkv.nl/wp-content/uploads/2015/01/OnderWeg-mockup-nummer-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1" t="5310" r="39036" b="9387"/>
          <a:stretch/>
        </p:blipFill>
        <p:spPr bwMode="auto">
          <a:xfrm>
            <a:off x="2122715" y="451723"/>
            <a:ext cx="4550228" cy="627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5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Wij zijn onderweg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382" y="2489200"/>
            <a:ext cx="7582932" cy="353060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God geeft kracht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“Steeds krachtiger (van kracht tot kracht) gaan zij voort” (8a)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040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Wij zijn onderweg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731982"/>
          </a:xfrm>
        </p:spPr>
        <p:txBody>
          <a:bodyPr>
            <a:normAutofit/>
          </a:bodyPr>
          <a:lstStyle/>
          <a:p>
            <a:r>
              <a:rPr lang="nl-NL" sz="3200" dirty="0" smtClean="0"/>
              <a:t>God geeft kracht</a:t>
            </a:r>
            <a:endParaRPr lang="nl-NL" sz="3200" dirty="0"/>
          </a:p>
        </p:txBody>
      </p:sp>
      <p:pic>
        <p:nvPicPr>
          <p:cNvPr id="2052" name="Picture 4" descr="http://36.media.tumblr.com/tumblr_lforn4RHqD1qfti5wo1_128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480062"/>
            <a:ext cx="4007717" cy="255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olkien-study.org/images/stories/pj%20minas_tirith_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64" y="3480062"/>
            <a:ext cx="3538104" cy="255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Wij zijn onderweg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71120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God geeft verfrissing</a:t>
            </a:r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3076" name="Picture 4" descr="http://thumbs.dreamstime.com/t/dry-salt-field-dead-sea-1714551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821" y="3681251"/>
            <a:ext cx="3747437" cy="24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864381" y="3653126"/>
            <a:ext cx="40559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“Trekken zij door een dal van dorheid, het verandert voor hen in een oase.” (7ab)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89989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Wij zijn onderweg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628073"/>
          </a:xfrm>
        </p:spPr>
        <p:txBody>
          <a:bodyPr>
            <a:normAutofit/>
          </a:bodyPr>
          <a:lstStyle/>
          <a:p>
            <a:r>
              <a:rPr lang="nl-NL" sz="3200" dirty="0" smtClean="0"/>
              <a:t>God geeft Zijn zegen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100" name="Picture 4" descr="http://nieuws.weeronline.nl/wp-content/uploads/2013/03/lente-reg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3389415"/>
            <a:ext cx="4859988" cy="32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437908" y="4353972"/>
            <a:ext cx="3345873" cy="250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742702" y="3969510"/>
            <a:ext cx="29614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“Rijke zegen daalt als regen neer.” (7c)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6628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3347</TotalTime>
  <Words>219</Words>
  <Application>Microsoft Office PowerPoint</Application>
  <PresentationFormat>Diavoorstelling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Ion-directiekamer</vt:lpstr>
      <vt:lpstr>PowerPoint-presentatie</vt:lpstr>
      <vt:lpstr>PowerPoint-presentatie</vt:lpstr>
      <vt:lpstr>Wij zijn onderweg</vt:lpstr>
      <vt:lpstr>Wij zijn onderweg</vt:lpstr>
      <vt:lpstr>PowerPoint-presentatie</vt:lpstr>
      <vt:lpstr>Wij zijn onderweg</vt:lpstr>
      <vt:lpstr>Wij zijn onderweg</vt:lpstr>
      <vt:lpstr>Wij zijn onderweg</vt:lpstr>
      <vt:lpstr>Wij zijn onderweg</vt:lpstr>
      <vt:lpstr>Wij zijn onderweg naar huis</vt:lpstr>
      <vt:lpstr>We zijn onderweg naar huis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Vruchten van de Geest</dc:title>
  <dc:creator>Cornelis</dc:creator>
  <cp:lastModifiedBy>Cornelis Hamstra</cp:lastModifiedBy>
  <cp:revision>20</cp:revision>
  <dcterms:created xsi:type="dcterms:W3CDTF">2015-03-04T14:08:03Z</dcterms:created>
  <dcterms:modified xsi:type="dcterms:W3CDTF">2016-09-16T09:49:02Z</dcterms:modified>
</cp:coreProperties>
</file>