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06" r:id="rId2"/>
    <p:sldId id="311" r:id="rId3"/>
    <p:sldId id="307" r:id="rId4"/>
    <p:sldId id="308" r:id="rId5"/>
    <p:sldId id="309" r:id="rId6"/>
    <p:sldId id="310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2-9-2016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655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2-9-2016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85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2-9-2016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615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2-9-2016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996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2-9-2016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8326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2-9-2016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6701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2-9-2016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2473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2-9-2016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7118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2-9-2016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723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2-9-2016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71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2-9-2016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69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2-9-2016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23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2-9-2016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14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2-9-2016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394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2-9-2016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729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2-9-2016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3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2-9-2016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706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98A7BB2-B9DE-468E-B6C1-90FC04A194FA}" type="datetimeFigureOut">
              <a:rPr lang="nl-NL" smtClean="0"/>
              <a:t>2-9-2016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4170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tenhaveseeds.nl/aangepaste-levertijden-bevrijdingda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13" y="452718"/>
            <a:ext cx="8791949" cy="5822373"/>
          </a:xfrm>
        </p:spPr>
      </p:pic>
    </p:spTree>
    <p:extLst>
      <p:ext uri="{BB962C8B-B14F-4D97-AF65-F5344CB8AC3E}">
        <p14:creationId xmlns:p14="http://schemas.microsoft.com/office/powerpoint/2010/main" val="28893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4" y="1306286"/>
            <a:ext cx="7141028" cy="5355771"/>
          </a:xfrm>
        </p:spPr>
      </p:pic>
    </p:spTree>
    <p:extLst>
      <p:ext uri="{BB962C8B-B14F-4D97-AF65-F5344CB8AC3E}">
        <p14:creationId xmlns:p14="http://schemas.microsoft.com/office/powerpoint/2010/main" val="33105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Bevrijdingsfeest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4710" y="1651143"/>
            <a:ext cx="8354490" cy="4814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 smtClean="0"/>
              <a:t>Let op: wanneer vieren ze dit </a:t>
            </a:r>
          </a:p>
          <a:p>
            <a:pPr marL="0" indent="0">
              <a:buNone/>
            </a:pPr>
            <a:r>
              <a:rPr lang="nl-NL" sz="3200" dirty="0" smtClean="0"/>
              <a:t>bevrijdingsfeest voor het eerst?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 smtClean="0"/>
              <a:t>Eerste keer avondmaal…</a:t>
            </a:r>
          </a:p>
          <a:p>
            <a:pPr marL="0" indent="0">
              <a:buNone/>
            </a:pPr>
            <a:r>
              <a:rPr lang="nl-NL" sz="3200" dirty="0" smtClean="0"/>
              <a:t>“Ik heb er hevig naar verlangd dit </a:t>
            </a:r>
            <a:r>
              <a:rPr lang="nl-NL" sz="3200" dirty="0" err="1" smtClean="0"/>
              <a:t>pesachmaal</a:t>
            </a:r>
            <a:r>
              <a:rPr lang="nl-NL" sz="3200" dirty="0" smtClean="0"/>
              <a:t> met jullie te eten voor de tijd van mijn lijden aanbreekt.”  (Luc. 22:15)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</p:txBody>
      </p:sp>
      <p:pic>
        <p:nvPicPr>
          <p:cNvPr id="6146" name="Picture 2" descr="http://www.tenhaveseeds.nl/wp-content/uploads/shutterstock_26960041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466" y="0"/>
            <a:ext cx="1980534" cy="280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77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Bevrijdingsfeest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2641" y="5045506"/>
            <a:ext cx="7836188" cy="1649207"/>
          </a:xfrm>
        </p:spPr>
        <p:txBody>
          <a:bodyPr>
            <a:normAutofit/>
          </a:bodyPr>
          <a:lstStyle/>
          <a:p>
            <a:r>
              <a:rPr lang="nl-NL" sz="3200" dirty="0" smtClean="0"/>
              <a:t>Ze eten niet voor niets bittere kruiden (herinnering en realiteit)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41" y="1655821"/>
            <a:ext cx="4088046" cy="301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4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Vooruitlopen op de feiten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882" y="1667526"/>
            <a:ext cx="5008418" cy="5008418"/>
          </a:xfrm>
        </p:spPr>
      </p:pic>
    </p:spTree>
    <p:extLst>
      <p:ext uri="{BB962C8B-B14F-4D97-AF65-F5344CB8AC3E}">
        <p14:creationId xmlns:p14="http://schemas.microsoft.com/office/powerpoint/2010/main" val="37118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Vooruitlopen op de feiten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65" y="2052638"/>
            <a:ext cx="5980596" cy="4195762"/>
          </a:xfrm>
        </p:spPr>
      </p:pic>
    </p:spTree>
    <p:extLst>
      <p:ext uri="{BB962C8B-B14F-4D97-AF65-F5344CB8AC3E}">
        <p14:creationId xmlns:p14="http://schemas.microsoft.com/office/powerpoint/2010/main" val="33334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4007</TotalTime>
  <Words>64</Words>
  <Application>Microsoft Office PowerPoint</Application>
  <PresentationFormat>Diavoorstelling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PowerPoint-presentatie</vt:lpstr>
      <vt:lpstr>PowerPoint-presentatie</vt:lpstr>
      <vt:lpstr>Bevrijdingsfeest</vt:lpstr>
      <vt:lpstr>Bevrijdingsfeest</vt:lpstr>
      <vt:lpstr>Vooruitlopen op de feiten</vt:lpstr>
      <vt:lpstr>Vooruitlopen op de feiten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Doop</dc:title>
  <dc:creator>Cornelis Hamstra</dc:creator>
  <cp:lastModifiedBy>Cornelis Hamstra</cp:lastModifiedBy>
  <cp:revision>40</cp:revision>
  <dcterms:created xsi:type="dcterms:W3CDTF">2016-04-08T09:09:18Z</dcterms:created>
  <dcterms:modified xsi:type="dcterms:W3CDTF">2016-09-02T18:57:26Z</dcterms:modified>
</cp:coreProperties>
</file>