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8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5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8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1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96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32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701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47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11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71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69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2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4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94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29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3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06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8A7BB2-B9DE-468E-B6C1-90FC04A194FA}" type="datetimeFigureOut">
              <a:rPr lang="nl-NL" smtClean="0"/>
              <a:t>31-8-2016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170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5256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</TotalTime>
  <Words>0</Words>
  <Application>Microsoft Office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Doop</dc:title>
  <dc:creator>Cornelis Hamstra</dc:creator>
  <cp:lastModifiedBy>Cornelis Hamstra</cp:lastModifiedBy>
  <cp:revision>37</cp:revision>
  <dcterms:created xsi:type="dcterms:W3CDTF">2016-04-08T09:09:18Z</dcterms:created>
  <dcterms:modified xsi:type="dcterms:W3CDTF">2016-08-31T07:37:35Z</dcterms:modified>
</cp:coreProperties>
</file>