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1" r:id="rId3"/>
    <p:sldId id="272" r:id="rId4"/>
    <p:sldId id="273" r:id="rId5"/>
    <p:sldId id="275" r:id="rId6"/>
    <p:sldId id="274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581F67-2B58-419A-8682-A8BBFC3A0235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5D6DE9-E889-43D6-BFC2-C2F4C01FA2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BFD6E4-75E3-4CB9-A374-763D653ABC4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0F94-1A05-4326-95E3-B1353AC73C88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E31D-2418-4AE3-91AB-03DC4AD954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5294-05F8-43A6-992B-C23D78BB12FF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DEAC-FF2F-4F47-8282-4086C6CE06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AC67-7BC2-45FE-9D29-1279A7E41374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0EAE-AB64-404D-9589-949D3FEA21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471F7-1FCE-4117-B8F1-0522FCCA3806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8231-E5AC-4613-979E-C9089B3C5A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1C65-4768-495B-98CB-1BCC67F77726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4ECF9-0A2D-49A7-873C-7B5FF8DE0E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EBCC-9B89-4469-B240-29E47406C3A6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C1EF-2996-4768-AC5E-D4C4DF6CF4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B619-4C52-488D-94AC-4AEC7C8016EF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4B569-DCE3-4CEF-834C-26408D0DB1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C365-512D-4FC4-AF95-111D67DF49EE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384DA-91F6-41F7-A4F5-5339F3BDD6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9C17-6FF6-488B-ABD0-A6EB11FCF09C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761D-4F82-4B95-9F96-5FB1E0C369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018E-801E-4C89-909B-E61B0DBB9669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FBC9-0315-4B4A-891A-1D228C57E5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6F61-F1D3-47E0-9ED4-7300D5040AFC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7BC2-6A1C-4ECD-8159-6ED087B0A4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A39AB-7C31-4779-9515-C3520EB396EA}" type="datetimeFigureOut">
              <a:rPr lang="nl-NL"/>
              <a:pPr>
                <a:defRPr/>
              </a:pPr>
              <a:t>18-8-2016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79C625-8F94-4E03-B801-B44CF0449C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Geen </a:t>
            </a:r>
            <a:r>
              <a:rPr lang="nl-NL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kerklatijn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N.B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	nota bene                                                             L.S.	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lectori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salutem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P.S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	post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scriptum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Afbeelding 3" descr="Latijn.jpg"/>
          <p:cNvPicPr>
            <a:picLocks noChangeAspect="1"/>
          </p:cNvPicPr>
          <p:nvPr/>
        </p:nvPicPr>
        <p:blipFill>
          <a:blip r:embed="rId3" cstate="print">
            <a:lum bright="10000" contrast="15000"/>
          </a:blip>
          <a:stretch>
            <a:fillRect/>
          </a:stretch>
        </p:blipFill>
        <p:spPr>
          <a:xfrm>
            <a:off x="5114965" y="3933056"/>
            <a:ext cx="3731825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Geen </a:t>
            </a:r>
            <a:r>
              <a:rPr lang="nl-NL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kerklatijn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N.B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	nota bene                                                             L.S.	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lectori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salutem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P.S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	post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scriptum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D.V.	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deo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volente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	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Afbeelding 3" descr="Latijn.jpg"/>
          <p:cNvPicPr>
            <a:picLocks noChangeAspect="1"/>
          </p:cNvPicPr>
          <p:nvPr/>
        </p:nvPicPr>
        <p:blipFill>
          <a:blip r:embed="rId3" cstate="print">
            <a:lum bright="10000" contrast="15000"/>
          </a:blip>
          <a:stretch>
            <a:fillRect/>
          </a:stretch>
        </p:blipFill>
        <p:spPr>
          <a:xfrm>
            <a:off x="5114965" y="3933056"/>
            <a:ext cx="3731825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Geen </a:t>
            </a:r>
            <a:r>
              <a:rPr lang="nl-NL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kerklatijn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N.B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	nota bene                                                             L.S.	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lectori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salutem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P.S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	post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scriptum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D.V.	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deo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volente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	Niet alleen voor                                    	christelijke dingen!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Afbeelding 3" descr="Latijn.jpg"/>
          <p:cNvPicPr>
            <a:picLocks noChangeAspect="1"/>
          </p:cNvPicPr>
          <p:nvPr/>
        </p:nvPicPr>
        <p:blipFill>
          <a:blip r:embed="rId3" cstate="print">
            <a:lum bright="10000" contrast="15000"/>
          </a:blip>
          <a:stretch>
            <a:fillRect/>
          </a:stretch>
        </p:blipFill>
        <p:spPr>
          <a:xfrm>
            <a:off x="5114965" y="3933056"/>
            <a:ext cx="3731825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Denk niet te ver vooruit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navigat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046897"/>
            <a:ext cx="2448272" cy="3811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Denk niet te ver vooruit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‘Maak je geen zorgen voor de dag van morgen, want de dag van morgen zorgt wel voor zichzelf’ (Mat 6:34,                      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vgl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het manna in de woestijn)</a:t>
            </a:r>
          </a:p>
          <a:p>
            <a:pPr algn="l" eaLnBrk="1" hangingPunct="1"/>
            <a:endParaRPr lang="nl-NL" sz="1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navigat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046897"/>
            <a:ext cx="2448272" cy="3811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Denk niet te ver vooruit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‘Maak je geen zorgen voor de dag van morgen, want de dag van morgen zorgt wel voor zichzelf’ (Mat 6:34,                       </a:t>
            </a:r>
            <a:r>
              <a:rPr lang="nl-NL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vgl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het manna in de woestijn)</a:t>
            </a:r>
          </a:p>
          <a:p>
            <a:pPr algn="l" eaLnBrk="1" hangingPunct="1"/>
            <a:endParaRPr lang="nl-NL" sz="1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Het geloof dat bergen kan                           verzetten (Mat 17:20)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navigat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046897"/>
            <a:ext cx="2448272" cy="3811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Doolhof en doel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600" cy="4465637"/>
          </a:xfrm>
        </p:spPr>
        <p:txBody>
          <a:bodyPr/>
          <a:lstStyle/>
          <a:p>
            <a:pPr algn="l" eaLnBrk="1" hangingPunct="1"/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Afbeelding 5" descr="doolhof.jpg"/>
          <p:cNvPicPr>
            <a:picLocks noChangeAspect="1"/>
          </p:cNvPicPr>
          <p:nvPr/>
        </p:nvPicPr>
        <p:blipFill>
          <a:blip r:embed="rId3" cstate="print">
            <a:lum bright="5000" contrast="10000"/>
          </a:blip>
          <a:stretch>
            <a:fillRect/>
          </a:stretch>
        </p:blipFill>
        <p:spPr>
          <a:xfrm>
            <a:off x="5506102" y="3573016"/>
            <a:ext cx="3637898" cy="3284984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Doolhof en doel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Wat </a:t>
            </a:r>
            <a:r>
              <a:rPr lang="nl-NL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onze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plannen betreft, moeten we niet te ver en te groot denken.                           Van </a:t>
            </a:r>
            <a:r>
              <a:rPr lang="nl-NL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Gods</a:t>
            </a:r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plan juist wel!                                	Zie de grote lijnen,                                	van schepping naar                             	herschepping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Afbeelding 5" descr="doolhof.jpg"/>
          <p:cNvPicPr>
            <a:picLocks noChangeAspect="1"/>
          </p:cNvPicPr>
          <p:nvPr/>
        </p:nvPicPr>
        <p:blipFill>
          <a:blip r:embed="rId3" cstate="print">
            <a:lum bright="5000" contrast="10000"/>
          </a:blip>
          <a:stretch>
            <a:fillRect/>
          </a:stretch>
        </p:blipFill>
        <p:spPr>
          <a:xfrm>
            <a:off x="5506102" y="3573016"/>
            <a:ext cx="3637898" cy="3284984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848600" cy="4465637"/>
          </a:xfrm>
        </p:spPr>
        <p:txBody>
          <a:bodyPr/>
          <a:lstStyle/>
          <a:p>
            <a:pPr algn="l" eaLnBrk="1" hangingPunct="1"/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akker.jpg"/>
          <p:cNvPicPr>
            <a:picLocks noChangeAspect="1"/>
          </p:cNvPicPr>
          <p:nvPr/>
        </p:nvPicPr>
        <p:blipFill>
          <a:blip r:embed="rId3" cstate="print">
            <a:lum bright="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Heb geduld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139</Words>
  <Application>Microsoft Office PowerPoint</Application>
  <PresentationFormat>Diavoorstelling (4:3)</PresentationFormat>
  <Paragraphs>26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Geen kerklatijn</vt:lpstr>
      <vt:lpstr>Geen kerklatijn</vt:lpstr>
      <vt:lpstr>Geen kerklatijn</vt:lpstr>
      <vt:lpstr>Denk niet te ver vooruit</vt:lpstr>
      <vt:lpstr>Denk niet te ver vooruit</vt:lpstr>
      <vt:lpstr>Denk niet te ver vooruit</vt:lpstr>
      <vt:lpstr>Doolhof en doel</vt:lpstr>
      <vt:lpstr>Doolhof en doel</vt:lpstr>
      <vt:lpstr>Heb geduld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geloven we eigenlijk?</dc:title>
  <dc:creator>Casper</dc:creator>
  <cp:lastModifiedBy>Casper</cp:lastModifiedBy>
  <cp:revision>25</cp:revision>
  <dcterms:created xsi:type="dcterms:W3CDTF">2013-09-18T18:11:25Z</dcterms:created>
  <dcterms:modified xsi:type="dcterms:W3CDTF">2016-08-18T15:17:43Z</dcterms:modified>
</cp:coreProperties>
</file>