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2" r:id="rId2"/>
    <p:sldId id="280" r:id="rId3"/>
    <p:sldId id="293" r:id="rId4"/>
    <p:sldId id="295" r:id="rId5"/>
    <p:sldId id="283" r:id="rId6"/>
    <p:sldId id="294" r:id="rId7"/>
    <p:sldId id="284" r:id="rId8"/>
    <p:sldId id="285" r:id="rId9"/>
    <p:sldId id="286" r:id="rId10"/>
    <p:sldId id="296" r:id="rId11"/>
    <p:sldId id="29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8/16/2016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8/16/2016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8/16/2016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8/16/2016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8/16/2016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365gaming.nl/vroeger-was-alles-uh-anders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365gaming.nl/vroeger-was-alles-uh-ander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ingarijp.frl/bent-u-een-duif-kwij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vwgdenhaag.nl/spotten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drugsforum.nl/viewtopic.php?f=11&amp;t=20369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dreamstime.com/stock-illustration-pigeon-prison-do-not-have-freedom-image5341174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mensensamenleving.me/2016/03/31/wat-wil-is-de-islamitische-staat-bereiken-2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4" name="Picture 6" descr="http://1.hbvlcdn.be/Assets/Images_Upload/arch/2011/06/10/1899600/kopie-kunt-u-uw-kinderen-niet-zien-op-vaderdag-id1812577-1000x800-n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254" y="765119"/>
            <a:ext cx="8512979" cy="578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21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4" name="Picture 6" descr="http://1.hbvlcdn.be/Assets/Images_Upload/arch/2011/06/10/1899600/kopie-kunt-u-uw-kinderen-niet-zien-op-vaderdag-id1812577-1000x800-n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254" y="765119"/>
            <a:ext cx="8512979" cy="578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11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Open eind</a:t>
            </a:r>
            <a:endParaRPr lang="nl-NL" dirty="0"/>
          </a:p>
        </p:txBody>
      </p:sp>
      <p:pic>
        <p:nvPicPr>
          <p:cNvPr id="4098" name="Picture 2" descr="http://www.goingarijp.org/wp-content/uploads/2014/08/postduif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340" y="2367790"/>
            <a:ext cx="3055760" cy="269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914400" y="2005445"/>
            <a:ext cx="660861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We weten niet hoe Jona reageert op God</a:t>
            </a:r>
          </a:p>
          <a:p>
            <a:endParaRPr lang="nl-NL" sz="3600" dirty="0"/>
          </a:p>
          <a:p>
            <a:r>
              <a:rPr lang="nl-NL" sz="3600" dirty="0" smtClean="0"/>
              <a:t>Hoe reageer jij op God die je aankijkt met ogen vol tranen?</a:t>
            </a:r>
          </a:p>
          <a:p>
            <a:endParaRPr lang="nl-NL" sz="2800" dirty="0"/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24498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“Eind goed al goed….”</a:t>
            </a:r>
            <a:endParaRPr lang="nl-NL" dirty="0"/>
          </a:p>
        </p:txBody>
      </p:sp>
      <p:pic>
        <p:nvPicPr>
          <p:cNvPr id="1026" name="Picture 2" descr="http://www.vwgdenhaag.nl/files/2013/02/jap_smits-300x225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47" y="2379518"/>
            <a:ext cx="4067174" cy="305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ln.be/static/FOTO/pe/3/10/1/large_476656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855" y="2379518"/>
            <a:ext cx="4575570" cy="305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19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Jona gaat aftellen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91585" y="2052918"/>
            <a:ext cx="6731433" cy="4195481"/>
          </a:xfrm>
        </p:spPr>
        <p:txBody>
          <a:bodyPr>
            <a:normAutofit/>
          </a:bodyPr>
          <a:lstStyle/>
          <a:p>
            <a:r>
              <a:rPr lang="nl-NL" sz="3600" dirty="0" smtClean="0"/>
              <a:t>“Hij had er een hut gebouwd om in de schaduw af te wachten wat er met de stad zou gebeuren.”</a:t>
            </a:r>
          </a:p>
          <a:p>
            <a:endParaRPr lang="nl-NL" sz="3600" dirty="0"/>
          </a:p>
          <a:p>
            <a:r>
              <a:rPr lang="nl-NL" sz="3600" dirty="0" smtClean="0"/>
              <a:t>Loofhut: God beschermd</a:t>
            </a:r>
          </a:p>
          <a:p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836" y="2521883"/>
            <a:ext cx="428625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5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3766" y="414822"/>
            <a:ext cx="9404723" cy="1400530"/>
          </a:xfrm>
        </p:spPr>
        <p:txBody>
          <a:bodyPr/>
          <a:lstStyle/>
          <a:p>
            <a:r>
              <a:rPr lang="nl-NL" dirty="0" smtClean="0"/>
              <a:t>Jona blijft in zijn kooi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9404" y="2496375"/>
            <a:ext cx="6637914" cy="2730251"/>
          </a:xfrm>
        </p:spPr>
        <p:txBody>
          <a:bodyPr>
            <a:noAutofit/>
          </a:bodyPr>
          <a:lstStyle/>
          <a:p>
            <a:r>
              <a:rPr lang="nl-NL" sz="3600" dirty="0" smtClean="0"/>
              <a:t>Hij is slachtoffer</a:t>
            </a:r>
          </a:p>
          <a:p>
            <a:r>
              <a:rPr lang="nl-NL" sz="3600" dirty="0" smtClean="0"/>
              <a:t>Geen hart voor anderen</a:t>
            </a:r>
          </a:p>
          <a:p>
            <a:r>
              <a:rPr lang="nl-NL" sz="3600" dirty="0" smtClean="0"/>
              <a:t>Ikke </a:t>
            </a:r>
            <a:r>
              <a:rPr lang="nl-NL" sz="3600" dirty="0" err="1" smtClean="0"/>
              <a:t>ikke</a:t>
            </a:r>
            <a:r>
              <a:rPr lang="nl-NL" sz="3600" dirty="0" smtClean="0"/>
              <a:t> </a:t>
            </a:r>
            <a:r>
              <a:rPr lang="nl-NL" sz="3600" dirty="0" err="1" smtClean="0"/>
              <a:t>ikke</a:t>
            </a:r>
            <a:r>
              <a:rPr lang="nl-NL" sz="3600" dirty="0" smtClean="0"/>
              <a:t> en de rest….</a:t>
            </a:r>
            <a:endParaRPr lang="nl-NL" sz="3600" dirty="0"/>
          </a:p>
        </p:txBody>
      </p:sp>
      <p:pic>
        <p:nvPicPr>
          <p:cNvPr id="4098" name="Picture 2" descr="http://thumbs.dreamstime.com/t/pigeon-captivity-cage-farmed-competition-4354155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958" y="2306783"/>
            <a:ext cx="4029730" cy="262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98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Jona ergert zich aan God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03313" y="2052918"/>
            <a:ext cx="6637914" cy="4195481"/>
          </a:xfrm>
        </p:spPr>
        <p:txBody>
          <a:bodyPr>
            <a:normAutofit lnSpcReduction="10000"/>
          </a:bodyPr>
          <a:lstStyle/>
          <a:p>
            <a:r>
              <a:rPr lang="nl-NL" sz="3600" dirty="0" smtClean="0"/>
              <a:t>Want God vergeeft de vijand</a:t>
            </a:r>
          </a:p>
          <a:p>
            <a:pPr marL="0" indent="0">
              <a:buNone/>
            </a:pPr>
            <a:endParaRPr lang="nl-NL" sz="3600" dirty="0" smtClean="0"/>
          </a:p>
          <a:p>
            <a:pPr marL="0" indent="0">
              <a:buNone/>
            </a:pPr>
            <a:r>
              <a:rPr lang="nl-NL" sz="3600" dirty="0" smtClean="0"/>
              <a:t>Let op: het kwaad wordt nergens kleiner gemaakt</a:t>
            </a:r>
          </a:p>
          <a:p>
            <a:pPr marL="0" indent="0">
              <a:buNone/>
            </a:pPr>
            <a:endParaRPr lang="nl-NL" sz="3600" dirty="0"/>
          </a:p>
          <a:p>
            <a:r>
              <a:rPr lang="nl-NL" sz="3600" dirty="0" smtClean="0"/>
              <a:t>God doet niet wat Jona wil</a:t>
            </a:r>
          </a:p>
          <a:p>
            <a:pPr marL="0" indent="0">
              <a:buNone/>
            </a:pPr>
            <a:endParaRPr lang="nl-NL" sz="2800" dirty="0"/>
          </a:p>
        </p:txBody>
      </p:sp>
      <p:pic>
        <p:nvPicPr>
          <p:cNvPr id="3074" name="Picture 2" descr="https://gizmofelix.files.wordpress.com/2015/12/83143752_83143751-i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227" y="2608930"/>
            <a:ext cx="4228811" cy="237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14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 reageert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03312" y="2052918"/>
            <a:ext cx="9329161" cy="4195481"/>
          </a:xfrm>
        </p:spPr>
        <p:txBody>
          <a:bodyPr>
            <a:normAutofit/>
          </a:bodyPr>
          <a:lstStyle/>
          <a:p>
            <a:endParaRPr lang="nl-NL" sz="3600" dirty="0" smtClean="0"/>
          </a:p>
          <a:p>
            <a:r>
              <a:rPr lang="nl-NL" sz="3600" dirty="0" smtClean="0"/>
              <a:t>Niet boos</a:t>
            </a:r>
          </a:p>
          <a:p>
            <a:r>
              <a:rPr lang="nl-NL" sz="3600" dirty="0" smtClean="0"/>
              <a:t>‘Is het terecht dat je zo kwaad bent?’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415967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veranderlijkheid van Jona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03312" y="2052918"/>
            <a:ext cx="7095115" cy="41954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3600" dirty="0" smtClean="0"/>
              <a:t>“Jona was opgetogen over de plant”</a:t>
            </a:r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r>
              <a:rPr lang="nl-NL" sz="3600" dirty="0" smtClean="0"/>
              <a:t>Waar ben jij laatst echt boos over geworden?</a:t>
            </a:r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r>
              <a:rPr lang="nl-NL" sz="3600" dirty="0" smtClean="0"/>
              <a:t>Zo gericht op jouw ‘hut’</a:t>
            </a:r>
          </a:p>
          <a:p>
            <a:endParaRPr lang="nl-NL" sz="2800" dirty="0"/>
          </a:p>
          <a:p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137" y="4153328"/>
            <a:ext cx="2712742" cy="209507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137" y="1874690"/>
            <a:ext cx="2712742" cy="206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2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onveranderlijkheid van God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04293" y="1616500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3600" dirty="0" smtClean="0"/>
          </a:p>
          <a:p>
            <a:pPr marL="0" indent="0">
              <a:buNone/>
            </a:pPr>
            <a:r>
              <a:rPr lang="nl-NL" sz="3600" dirty="0" smtClean="0"/>
              <a:t>God is inderdaad: genadig, liefdevol, geduldig en trouw, en tot vergeving bereid</a:t>
            </a:r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r>
              <a:rPr lang="nl-NL" sz="3600" dirty="0" smtClean="0"/>
              <a:t>Voor Jona, </a:t>
            </a:r>
            <a:r>
              <a:rPr lang="nl-NL" sz="3600" dirty="0" err="1" smtClean="0"/>
              <a:t>Nineve</a:t>
            </a:r>
            <a:r>
              <a:rPr lang="nl-NL" sz="3600" dirty="0" smtClean="0"/>
              <a:t>, en ons 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69319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bewogenheid van God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6111" y="2187140"/>
            <a:ext cx="7969827" cy="43951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3600" dirty="0" smtClean="0"/>
              <a:t>“zou ik dan geen verdriet hebben om </a:t>
            </a:r>
            <a:r>
              <a:rPr lang="nl-NL" sz="3600" dirty="0" err="1" smtClean="0"/>
              <a:t>Nineve</a:t>
            </a:r>
            <a:r>
              <a:rPr lang="nl-NL" sz="3600" dirty="0" smtClean="0"/>
              <a:t>…?”</a:t>
            </a:r>
          </a:p>
          <a:p>
            <a:pPr marL="0" indent="0">
              <a:buNone/>
            </a:pPr>
            <a:endParaRPr lang="nl-NL" sz="3600" dirty="0" smtClean="0"/>
          </a:p>
          <a:p>
            <a:pPr marL="0" indent="0">
              <a:buNone/>
            </a:pPr>
            <a:r>
              <a:rPr lang="nl-NL" sz="3600" dirty="0" smtClean="0"/>
              <a:t>Om deze wereld … om ons</a:t>
            </a:r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r>
              <a:rPr lang="nl-NL" sz="3600" dirty="0" smtClean="0"/>
              <a:t>God blijft niet in de </a:t>
            </a:r>
            <a:r>
              <a:rPr lang="nl-NL" sz="3600" dirty="0" smtClean="0"/>
              <a:t>‘slachtofferrol’</a:t>
            </a:r>
            <a:endParaRPr lang="nl-NL" sz="3600" dirty="0"/>
          </a:p>
          <a:p>
            <a:pPr marL="0" indent="0">
              <a:buNone/>
            </a:pPr>
            <a:r>
              <a:rPr lang="nl-NL" sz="2800" dirty="0" smtClean="0"/>
              <a:t> </a:t>
            </a:r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2187140"/>
            <a:ext cx="3249767" cy="343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1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556</TotalTime>
  <Words>200</Words>
  <Application>Microsoft Office PowerPoint</Application>
  <PresentationFormat>Breedbeeld</PresentationFormat>
  <Paragraphs>41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PowerPoint-presentatie</vt:lpstr>
      <vt:lpstr>“Eind goed al goed….”</vt:lpstr>
      <vt:lpstr>Jona gaat aftellen</vt:lpstr>
      <vt:lpstr>Jona blijft in zijn kooi </vt:lpstr>
      <vt:lpstr>Jona ergert zich aan God</vt:lpstr>
      <vt:lpstr>God reageert</vt:lpstr>
      <vt:lpstr>De veranderlijkheid van Jona</vt:lpstr>
      <vt:lpstr>De onveranderlijkheid van God</vt:lpstr>
      <vt:lpstr>De bewogenheid van God</vt:lpstr>
      <vt:lpstr>PowerPoint-presentatie</vt:lpstr>
      <vt:lpstr>Open eind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</dc:title>
  <dc:creator>Cornelis</dc:creator>
  <cp:lastModifiedBy>Cornelis Hamstra</cp:lastModifiedBy>
  <cp:revision>51</cp:revision>
  <dcterms:created xsi:type="dcterms:W3CDTF">2015-09-22T10:37:19Z</dcterms:created>
  <dcterms:modified xsi:type="dcterms:W3CDTF">2016-08-16T13:22:12Z</dcterms:modified>
</cp:coreProperties>
</file>