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55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85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61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96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32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70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473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11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2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7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69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2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1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394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2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3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0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8A7BB2-B9DE-468E-B6C1-90FC04A194FA}" type="datetimeFigureOut">
              <a:rPr lang="nl-NL" smtClean="0"/>
              <a:t>16-8-2016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7969-5353-4761-B0FD-34AC81F96F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170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urfsleutel.nl/content/4-6/weten/natuur/mensen/jong-naar-ou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pinterest.com/pin/34410322775321016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lideplayer.nl/slide/320177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gworkum.nl/doopcateche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surfsleutel.nl/userfiles/image/Eigen%20content%20pagina/Mensen/Familie/Jong%20naar%20oud%281%29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509" y="452718"/>
            <a:ext cx="5495781" cy="604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6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veranderlijkheid van de mens</a:t>
            </a:r>
            <a:endParaRPr lang="nl-NL" dirty="0"/>
          </a:p>
        </p:txBody>
      </p:sp>
      <p:pic>
        <p:nvPicPr>
          <p:cNvPr id="2050" name="Picture 2" descr="https://s-media-cache-ak0.pinimg.com/736x/6f/ea/bf/6feabf3a7ae24659683b5f1d0274b6c2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84" y="2581924"/>
            <a:ext cx="62007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1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Doop: de onveranderlijke liefde van God</a:t>
            </a:r>
            <a:endParaRPr lang="nl-NL" dirty="0"/>
          </a:p>
        </p:txBody>
      </p:sp>
      <p:pic>
        <p:nvPicPr>
          <p:cNvPr id="3076" name="Picture 4" descr="http://images.slideplayer.nl/11/3201774/slides/slide_7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76" y="2001011"/>
            <a:ext cx="6170414" cy="462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2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images.protestantsekerk.net/uploads/klant238/images/visje%20dopen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6" y="1152983"/>
            <a:ext cx="3210792" cy="522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127733" y="909918"/>
            <a:ext cx="35493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/>
              <a:t>Vader</a:t>
            </a:r>
            <a:r>
              <a:rPr lang="nl-NL" sz="2800" dirty="0"/>
              <a:t>: Met Zijn liefde is Hij bij ons</a:t>
            </a:r>
          </a:p>
          <a:p>
            <a:endParaRPr lang="nl-NL" sz="2800" dirty="0"/>
          </a:p>
          <a:p>
            <a:r>
              <a:rPr lang="nl-NL" sz="2800" b="1" dirty="0"/>
              <a:t>Zoon</a:t>
            </a:r>
            <a:r>
              <a:rPr lang="nl-NL" sz="2800" dirty="0"/>
              <a:t>: Hij vergeeft ons en gaat ons voor naar hét leven</a:t>
            </a:r>
          </a:p>
          <a:p>
            <a:endParaRPr lang="nl-NL" sz="2800" dirty="0"/>
          </a:p>
          <a:p>
            <a:r>
              <a:rPr lang="nl-NL" sz="2800" b="1" dirty="0"/>
              <a:t>Geest</a:t>
            </a:r>
            <a:r>
              <a:rPr lang="nl-NL" sz="2800" dirty="0"/>
              <a:t>: Hij inspireert ons om te (blijven) geloven en goed te leven</a:t>
            </a:r>
          </a:p>
        </p:txBody>
      </p:sp>
    </p:spTree>
    <p:extLst>
      <p:ext uri="{BB962C8B-B14F-4D97-AF65-F5344CB8AC3E}">
        <p14:creationId xmlns:p14="http://schemas.microsoft.com/office/powerpoint/2010/main" val="1824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2800" b="1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24" y="1584563"/>
            <a:ext cx="4548739" cy="480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1156</TotalTime>
  <Words>49</Words>
  <Application>Microsoft Office PowerPoint</Application>
  <PresentationFormat>Diavoorstelling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PowerPoint-presentatie</vt:lpstr>
      <vt:lpstr>De veranderlijkheid van de mens</vt:lpstr>
      <vt:lpstr>Doop: de onveranderlijke liefde van God</vt:lpstr>
      <vt:lpstr>PowerPoint-presentatie</vt:lpstr>
      <vt:lpstr>Doop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Doop</dc:title>
  <dc:creator>Cornelis Hamstra</dc:creator>
  <cp:lastModifiedBy>Cornelis Hamstra</cp:lastModifiedBy>
  <cp:revision>4</cp:revision>
  <dcterms:created xsi:type="dcterms:W3CDTF">2016-04-08T09:09:18Z</dcterms:created>
  <dcterms:modified xsi:type="dcterms:W3CDTF">2016-08-17T08:36:22Z</dcterms:modified>
</cp:coreProperties>
</file>