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7" r:id="rId14"/>
    <p:sldId id="270" r:id="rId15"/>
    <p:sldId id="271" r:id="rId16"/>
    <p:sldId id="272" r:id="rId17"/>
    <p:sldId id="274" r:id="rId18"/>
    <p:sldId id="275" r:id="rId19"/>
    <p:sldId id="27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6" d="100"/>
          <a:sy n="76" d="100"/>
        </p:scale>
        <p:origin x="-284"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nl-N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30625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8631E92-FC6B-493D-8CB6-C7F34FEF17CA}" type="datetimeFigureOut">
              <a:rPr lang="nl-NL" smtClean="0"/>
              <a:t>14-8-2016</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294322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1675883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smtClean="0"/>
              <a:t>Klik om de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p:txBody>
          <a:bodyPr/>
          <a:lstStyle/>
          <a:p>
            <a:endParaRPr lang="nl-N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74131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69877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631E92-FC6B-493D-8CB6-C7F34FEF17CA}" type="datetimeFigureOut">
              <a:rPr lang="nl-NL" smtClean="0"/>
              <a:t>14-8-2016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1603101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631E92-FC6B-493D-8CB6-C7F34FEF17CA}" type="datetimeFigureOut">
              <a:rPr lang="nl-NL" smtClean="0"/>
              <a:t>14-8-2016</a:t>
            </a:fld>
            <a:endParaRPr lang="nl-NL"/>
          </a:p>
        </p:txBody>
      </p:sp>
      <p:sp>
        <p:nvSpPr>
          <p:cNvPr id="8" name="Footer Placeholder 7"/>
          <p:cNvSpPr>
            <a:spLocks noGrp="1"/>
          </p:cNvSpPr>
          <p:nvPr>
            <p:ph type="ftr" sz="quarter" idx="11"/>
          </p:nvPr>
        </p:nvSpPr>
        <p:spPr>
          <a:xfrm>
            <a:off x="561111" y="6391838"/>
            <a:ext cx="3644282" cy="304801"/>
          </a:xfrm>
        </p:spPr>
        <p:txBody>
          <a:bodyPr/>
          <a:lstStyle/>
          <a:p>
            <a:endParaRPr lang="nl-NL"/>
          </a:p>
        </p:txBody>
      </p:sp>
      <p:sp>
        <p:nvSpPr>
          <p:cNvPr id="9" name="Slide Number Placeholder 8"/>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2383013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84241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551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153824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8631E92-FC6B-493D-8CB6-C7F34FEF17CA}" type="datetimeFigureOut">
              <a:rPr lang="nl-NL" smtClean="0"/>
              <a:t>14-8-2016</a:t>
            </a:fld>
            <a:endParaRPr lang="nl-NL"/>
          </a:p>
        </p:txBody>
      </p:sp>
      <p:sp>
        <p:nvSpPr>
          <p:cNvPr id="5" name="Footer Placeholder 4"/>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204916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8631E92-FC6B-493D-8CB6-C7F34FEF17CA}" type="datetimeFigureOut">
              <a:rPr lang="nl-NL" smtClean="0"/>
              <a:t>14-8-2016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82695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8631E92-FC6B-493D-8CB6-C7F34FEF17CA}" type="datetimeFigureOut">
              <a:rPr lang="nl-NL" smtClean="0"/>
              <a:t>14-8-2016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79594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8631E92-FC6B-493D-8CB6-C7F34FEF17CA}" type="datetimeFigureOut">
              <a:rPr lang="nl-NL" smtClean="0"/>
              <a:t>14-8-2016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50118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31E92-FC6B-493D-8CB6-C7F34FEF17CA}" type="datetimeFigureOut">
              <a:rPr lang="nl-NL" smtClean="0"/>
              <a:t>14-8-2016</a:t>
            </a:fld>
            <a:endParaRPr lang="nl-NL"/>
          </a:p>
        </p:txBody>
      </p:sp>
      <p:sp>
        <p:nvSpPr>
          <p:cNvPr id="3" name="Footer Placeholder 2"/>
          <p:cNvSpPr>
            <a:spLocks noGrp="1"/>
          </p:cNvSpPr>
          <p:nvPr>
            <p:ph type="ftr" sz="quarter" idx="11"/>
          </p:nvPr>
        </p:nvSpPr>
        <p:spPr/>
        <p:txBody>
          <a:bodyPr/>
          <a:lstStyle/>
          <a:p>
            <a:endParaRPr lang="nl-N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74581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8631E92-FC6B-493D-8CB6-C7F34FEF17CA}" type="datetimeFigureOut">
              <a:rPr lang="nl-NL" smtClean="0"/>
              <a:t>14-8-2016</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82856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smtClean="0"/>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8631E92-FC6B-493D-8CB6-C7F34FEF17CA}" type="datetimeFigureOut">
              <a:rPr lang="nl-NL" smtClean="0"/>
              <a:t>14-8-2016</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6AAA520-B0F7-46CD-8D18-C63C587BD181}" type="slidenum">
              <a:rPr lang="nl-NL" smtClean="0"/>
              <a:t>‹nr.›</a:t>
            </a:fld>
            <a:endParaRPr lang="nl-NL"/>
          </a:p>
        </p:txBody>
      </p:sp>
    </p:spTree>
    <p:extLst>
      <p:ext uri="{BB962C8B-B14F-4D97-AF65-F5344CB8AC3E}">
        <p14:creationId xmlns:p14="http://schemas.microsoft.com/office/powerpoint/2010/main" val="318508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8631E92-FC6B-493D-8CB6-C7F34FEF17CA}" type="datetimeFigureOut">
              <a:rPr lang="nl-NL" smtClean="0"/>
              <a:t>14-8-2016</a:t>
            </a:fld>
            <a:endParaRPr lang="nl-N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nl-N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6AAA520-B0F7-46CD-8D18-C63C587BD181}" type="slidenum">
              <a:rPr lang="nl-NL" smtClean="0"/>
              <a:t>‹nr.›</a:t>
            </a:fld>
            <a:endParaRPr lang="nl-NL"/>
          </a:p>
        </p:txBody>
      </p:sp>
    </p:spTree>
    <p:extLst>
      <p:ext uri="{BB962C8B-B14F-4D97-AF65-F5344CB8AC3E}">
        <p14:creationId xmlns:p14="http://schemas.microsoft.com/office/powerpoint/2010/main" val="190815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nl/url?sa=i&amp;rct=j&amp;q=&amp;esrc=s&amp;source=images&amp;cd=&amp;cad=rja&amp;uact=8&amp;ved=0ahUKEwjl8qWN7LHOAhUCWRQKHbu2BVUQjRwIBw&amp;url=http://www.trouwplannen.nl/om-haar-hand-vragen-bij-je-schoonvader/&amp;psig=AFQjCNGTDf9X7SXaNBGebmyeJCxJpfUBmg&amp;ust=147074657630086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rotestant.nu/Encyclopedie/tabid/359/Page/zegen/Default.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4954" y="973667"/>
            <a:ext cx="8761413" cy="1279675"/>
          </a:xfrm>
        </p:spPr>
        <p:txBody>
          <a:bodyPr/>
          <a:lstStyle/>
          <a:p>
            <a:r>
              <a:rPr lang="nl-NL" b="1" dirty="0"/>
              <a:t/>
            </a:r>
            <a:br>
              <a:rPr lang="nl-NL" b="1" dirty="0"/>
            </a:br>
            <a:endParaRPr lang="nl-NL" dirty="0"/>
          </a:p>
        </p:txBody>
      </p:sp>
      <p:pic>
        <p:nvPicPr>
          <p:cNvPr id="1028" name="Picture 4" descr="http://www.trouwplannen.nl/img/498303_asking-permission.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3916" y="2473546"/>
            <a:ext cx="6281598" cy="404699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4648474" y="1099457"/>
            <a:ext cx="1774371" cy="707886"/>
          </a:xfrm>
          <a:prstGeom prst="rect">
            <a:avLst/>
          </a:prstGeom>
          <a:noFill/>
        </p:spPr>
        <p:txBody>
          <a:bodyPr wrap="square" rtlCol="0">
            <a:spAutoFit/>
          </a:bodyPr>
          <a:lstStyle/>
          <a:p>
            <a:r>
              <a:rPr lang="nl-NL" sz="4000" b="1" dirty="0" smtClean="0">
                <a:solidFill>
                  <a:schemeClr val="bg1"/>
                </a:solidFill>
              </a:rPr>
              <a:t>Zegen</a:t>
            </a:r>
            <a:endParaRPr lang="nl-NL" sz="4000" b="1" dirty="0">
              <a:solidFill>
                <a:schemeClr val="bg1"/>
              </a:solidFill>
            </a:endParaRPr>
          </a:p>
        </p:txBody>
      </p:sp>
    </p:spTree>
    <p:extLst>
      <p:ext uri="{BB962C8B-B14F-4D97-AF65-F5344CB8AC3E}">
        <p14:creationId xmlns:p14="http://schemas.microsoft.com/office/powerpoint/2010/main" val="2673119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Zegen God</a:t>
            </a:r>
            <a:endParaRPr lang="nl-NL" dirty="0"/>
          </a:p>
        </p:txBody>
      </p:sp>
      <p:sp>
        <p:nvSpPr>
          <p:cNvPr id="3" name="Tijdelijke aanduiding voor inhoud 2"/>
          <p:cNvSpPr>
            <a:spLocks noGrp="1"/>
          </p:cNvSpPr>
          <p:nvPr>
            <p:ph idx="1"/>
          </p:nvPr>
        </p:nvSpPr>
        <p:spPr>
          <a:xfrm>
            <a:off x="892629" y="2155372"/>
            <a:ext cx="10537371" cy="4702628"/>
          </a:xfrm>
        </p:spPr>
        <p:txBody>
          <a:bodyPr>
            <a:noAutofit/>
          </a:bodyPr>
          <a:lstStyle/>
          <a:p>
            <a:pPr marL="0" indent="0">
              <a:buNone/>
            </a:pPr>
            <a:r>
              <a:rPr lang="nl-NL" sz="3200" dirty="0"/>
              <a:t/>
            </a:r>
            <a:br>
              <a:rPr lang="nl-NL" sz="3200" dirty="0"/>
            </a:br>
            <a:r>
              <a:rPr lang="nl-NL" sz="3200" dirty="0" smtClean="0"/>
              <a:t>“Zegen </a:t>
            </a:r>
            <a:r>
              <a:rPr lang="nl-NL" sz="3200" dirty="0"/>
              <a:t>de HEER, u </a:t>
            </a:r>
            <a:r>
              <a:rPr lang="nl-NL" sz="3200" dirty="0" smtClean="0"/>
              <a:t>allen die </a:t>
            </a:r>
            <a:r>
              <a:rPr lang="nl-NL" sz="3200" dirty="0"/>
              <a:t>de dienst van de HEER </a:t>
            </a:r>
            <a:r>
              <a:rPr lang="nl-NL" sz="3200" dirty="0" smtClean="0"/>
              <a:t>verricht en </a:t>
            </a:r>
            <a:r>
              <a:rPr lang="nl-NL" sz="3200" dirty="0"/>
              <a:t>in het huis van de HEER staat, nacht aan nacht</a:t>
            </a:r>
            <a:r>
              <a:rPr lang="nl-NL" sz="3200" dirty="0" smtClean="0"/>
              <a:t>.” (Psalm 134:1)</a:t>
            </a:r>
          </a:p>
          <a:p>
            <a:pPr marL="0" indent="0">
              <a:buNone/>
            </a:pPr>
            <a:endParaRPr lang="nl-NL" sz="3200" dirty="0"/>
          </a:p>
          <a:p>
            <a:pPr marL="0" indent="0">
              <a:buNone/>
            </a:pPr>
            <a:endParaRPr lang="nl-NL" sz="3200" dirty="0"/>
          </a:p>
          <a:p>
            <a:pPr marL="0" indent="0">
              <a:buNone/>
            </a:pPr>
            <a:endParaRPr lang="nl-NL" sz="3200" dirty="0"/>
          </a:p>
        </p:txBody>
      </p:sp>
    </p:spTree>
    <p:extLst>
      <p:ext uri="{BB962C8B-B14F-4D97-AF65-F5344CB8AC3E}">
        <p14:creationId xmlns:p14="http://schemas.microsoft.com/office/powerpoint/2010/main" val="635150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Zegen God</a:t>
            </a:r>
            <a:endParaRPr lang="nl-NL" dirty="0"/>
          </a:p>
        </p:txBody>
      </p:sp>
      <p:sp>
        <p:nvSpPr>
          <p:cNvPr id="3" name="Tijdelijke aanduiding voor inhoud 2"/>
          <p:cNvSpPr>
            <a:spLocks noGrp="1"/>
          </p:cNvSpPr>
          <p:nvPr>
            <p:ph idx="1"/>
          </p:nvPr>
        </p:nvSpPr>
        <p:spPr>
          <a:xfrm>
            <a:off x="1122830" y="2440213"/>
            <a:ext cx="8825659" cy="1248939"/>
          </a:xfrm>
        </p:spPr>
        <p:txBody>
          <a:bodyPr>
            <a:noAutofit/>
          </a:bodyPr>
          <a:lstStyle/>
          <a:p>
            <a:pPr marL="0" indent="0">
              <a:buNone/>
            </a:pPr>
            <a:r>
              <a:rPr lang="nl-NL" sz="3600" dirty="0" smtClean="0"/>
              <a:t>Geef God het cadeau van jouw aanwezigheid</a:t>
            </a:r>
            <a:endParaRPr lang="nl-NL" sz="36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3689153"/>
            <a:ext cx="4667250" cy="307767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343" y="3526445"/>
            <a:ext cx="4400551" cy="3403093"/>
          </a:xfrm>
          <a:prstGeom prst="rect">
            <a:avLst/>
          </a:prstGeom>
        </p:spPr>
      </p:pic>
    </p:spTree>
    <p:extLst>
      <p:ext uri="{BB962C8B-B14F-4D97-AF65-F5344CB8AC3E}">
        <p14:creationId xmlns:p14="http://schemas.microsoft.com/office/powerpoint/2010/main" val="30962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Zegen God</a:t>
            </a:r>
            <a:endParaRPr lang="nl-NL" dirty="0"/>
          </a:p>
        </p:txBody>
      </p:sp>
      <p:sp>
        <p:nvSpPr>
          <p:cNvPr id="3" name="Tijdelijke aanduiding voor inhoud 2"/>
          <p:cNvSpPr>
            <a:spLocks noGrp="1"/>
          </p:cNvSpPr>
          <p:nvPr>
            <p:ph idx="1"/>
          </p:nvPr>
        </p:nvSpPr>
        <p:spPr>
          <a:xfrm>
            <a:off x="1154954" y="2603499"/>
            <a:ext cx="10079103" cy="4134757"/>
          </a:xfrm>
        </p:spPr>
        <p:txBody>
          <a:bodyPr>
            <a:normAutofit/>
          </a:bodyPr>
          <a:lstStyle/>
          <a:p>
            <a:pPr marL="0" indent="0">
              <a:buNone/>
            </a:pPr>
            <a:r>
              <a:rPr lang="nl-NL" sz="3200" dirty="0" smtClean="0"/>
              <a:t>Keer je gezicht naar God</a:t>
            </a:r>
            <a:endParaRPr lang="nl-NL" sz="3200" dirty="0"/>
          </a:p>
          <a:p>
            <a:pPr marL="0" indent="0">
              <a:buNone/>
            </a:pPr>
            <a:endParaRPr lang="nl-NL" sz="3200" dirty="0" smtClean="0"/>
          </a:p>
          <a:p>
            <a:pPr marL="0" indent="0">
              <a:buNone/>
            </a:pPr>
            <a:r>
              <a:rPr lang="nl-NL" sz="3200" dirty="0" smtClean="0"/>
              <a:t>“Zegen </a:t>
            </a:r>
            <a:r>
              <a:rPr lang="nl-NL" sz="3200" dirty="0"/>
              <a:t>zal hij ontvangen van de HEER en recht verkrijgen van God, zijn redder. </a:t>
            </a:r>
            <a:r>
              <a:rPr lang="nl-NL" sz="3200" dirty="0" smtClean="0"/>
              <a:t>Dat </a:t>
            </a:r>
            <a:r>
              <a:rPr lang="nl-NL" sz="3200" dirty="0"/>
              <a:t>valt hun ten deel die u zoeken, die zich tot u wenden – het volk van Jakob</a:t>
            </a:r>
            <a:r>
              <a:rPr lang="nl-NL" sz="3200" dirty="0" smtClean="0"/>
              <a:t>.” (Psalm 24: 5 en 6)</a:t>
            </a:r>
            <a:endParaRPr lang="nl-NL" sz="3200" dirty="0"/>
          </a:p>
        </p:txBody>
      </p:sp>
    </p:spTree>
    <p:extLst>
      <p:ext uri="{BB962C8B-B14F-4D97-AF65-F5344CB8AC3E}">
        <p14:creationId xmlns:p14="http://schemas.microsoft.com/office/powerpoint/2010/main" val="2339734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Zegen God</a:t>
            </a:r>
            <a:endParaRPr lang="nl-NL" dirty="0"/>
          </a:p>
        </p:txBody>
      </p:sp>
      <p:sp>
        <p:nvSpPr>
          <p:cNvPr id="3" name="Tijdelijke aanduiding voor inhoud 2"/>
          <p:cNvSpPr>
            <a:spLocks noGrp="1"/>
          </p:cNvSpPr>
          <p:nvPr>
            <p:ph idx="1"/>
          </p:nvPr>
        </p:nvSpPr>
        <p:spPr>
          <a:xfrm>
            <a:off x="892629" y="2155372"/>
            <a:ext cx="10744200" cy="4702628"/>
          </a:xfrm>
        </p:spPr>
        <p:txBody>
          <a:bodyPr>
            <a:noAutofit/>
          </a:bodyPr>
          <a:lstStyle/>
          <a:p>
            <a:pPr marL="0" indent="0">
              <a:buNone/>
            </a:pPr>
            <a:r>
              <a:rPr lang="nl-NL" sz="3200" dirty="0"/>
              <a:t/>
            </a:r>
            <a:br>
              <a:rPr lang="nl-NL" sz="3200" dirty="0"/>
            </a:br>
            <a:r>
              <a:rPr lang="nl-NL" sz="3200" dirty="0" smtClean="0"/>
              <a:t>“Hef </a:t>
            </a:r>
            <a:r>
              <a:rPr lang="nl-NL" sz="3200" dirty="0"/>
              <a:t>uw handen op naar het </a:t>
            </a:r>
            <a:r>
              <a:rPr lang="nl-NL" sz="3200" dirty="0" smtClean="0"/>
              <a:t>heiligdom en </a:t>
            </a:r>
            <a:r>
              <a:rPr lang="nl-NL" sz="3200" dirty="0"/>
              <a:t>zegen de </a:t>
            </a:r>
            <a:r>
              <a:rPr lang="nl-NL" sz="3200" dirty="0" smtClean="0"/>
              <a:t>HEER.</a:t>
            </a:r>
            <a:r>
              <a:rPr lang="nl-NL" sz="3200" dirty="0"/>
              <a:t> </a:t>
            </a:r>
            <a:r>
              <a:rPr lang="nl-NL" sz="3200" dirty="0" smtClean="0"/>
              <a:t>Moge </a:t>
            </a:r>
            <a:r>
              <a:rPr lang="nl-NL" sz="3200" dirty="0"/>
              <a:t>uit Sion de HEER u </a:t>
            </a:r>
            <a:r>
              <a:rPr lang="nl-NL" sz="3200" dirty="0" smtClean="0"/>
              <a:t>zegenen, die </a:t>
            </a:r>
            <a:r>
              <a:rPr lang="nl-NL" sz="3200" dirty="0"/>
              <a:t>hemel en aarde gemaakt heeft</a:t>
            </a:r>
            <a:r>
              <a:rPr lang="nl-NL" sz="3200" dirty="0" smtClean="0"/>
              <a:t>.”  (Psalm 134: 2 en 3)</a:t>
            </a:r>
            <a:endParaRPr lang="nl-NL" sz="3200" dirty="0"/>
          </a:p>
          <a:p>
            <a:pPr marL="0" indent="0">
              <a:buNone/>
            </a:pPr>
            <a:endParaRPr lang="nl-NL" sz="3200" dirty="0"/>
          </a:p>
        </p:txBody>
      </p:sp>
    </p:spTree>
    <p:extLst>
      <p:ext uri="{BB962C8B-B14F-4D97-AF65-F5344CB8AC3E}">
        <p14:creationId xmlns:p14="http://schemas.microsoft.com/office/powerpoint/2010/main" val="373606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Wees een zegen</a:t>
            </a:r>
            <a:endParaRPr lang="nl-NL" dirty="0"/>
          </a:p>
        </p:txBody>
      </p:sp>
      <p:sp>
        <p:nvSpPr>
          <p:cNvPr id="3" name="Tijdelijke aanduiding voor inhoud 2"/>
          <p:cNvSpPr>
            <a:spLocks noGrp="1"/>
          </p:cNvSpPr>
          <p:nvPr>
            <p:ph idx="1"/>
          </p:nvPr>
        </p:nvSpPr>
        <p:spPr/>
        <p:txBody>
          <a:bodyPr>
            <a:normAutofit/>
          </a:bodyPr>
          <a:lstStyle/>
          <a:p>
            <a:r>
              <a:rPr lang="nl-NL" sz="3200" dirty="0" smtClean="0"/>
              <a:t>Wegzending houdt zending in</a:t>
            </a:r>
          </a:p>
          <a:p>
            <a:pPr marL="0" indent="0">
              <a:buNone/>
            </a:pPr>
            <a:endParaRPr lang="nl-NL" sz="3200" dirty="0"/>
          </a:p>
          <a:p>
            <a:pPr marL="0" indent="0">
              <a:buNone/>
            </a:pPr>
            <a:endParaRPr lang="nl-NL" sz="32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5856" y="3498435"/>
            <a:ext cx="3886200" cy="3252450"/>
          </a:xfrm>
          <a:prstGeom prst="rect">
            <a:avLst/>
          </a:prstGeom>
        </p:spPr>
      </p:pic>
    </p:spTree>
    <p:extLst>
      <p:ext uri="{BB962C8B-B14F-4D97-AF65-F5344CB8AC3E}">
        <p14:creationId xmlns:p14="http://schemas.microsoft.com/office/powerpoint/2010/main" val="2293110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Wees een zegen</a:t>
            </a:r>
            <a:endParaRPr lang="nl-NL" dirty="0"/>
          </a:p>
        </p:txBody>
      </p:sp>
      <p:sp>
        <p:nvSpPr>
          <p:cNvPr id="3" name="Tijdelijke aanduiding voor inhoud 2"/>
          <p:cNvSpPr>
            <a:spLocks noGrp="1"/>
          </p:cNvSpPr>
          <p:nvPr>
            <p:ph idx="1"/>
          </p:nvPr>
        </p:nvSpPr>
        <p:spPr>
          <a:xfrm>
            <a:off x="1154954" y="2394857"/>
            <a:ext cx="10492760" cy="4234543"/>
          </a:xfrm>
        </p:spPr>
        <p:txBody>
          <a:bodyPr>
            <a:noAutofit/>
          </a:bodyPr>
          <a:lstStyle/>
          <a:p>
            <a:r>
              <a:rPr lang="nl-NL" sz="3600" dirty="0" smtClean="0"/>
              <a:t>Laat zien dat God met je is</a:t>
            </a:r>
          </a:p>
          <a:p>
            <a:pPr marL="0" indent="0">
              <a:buNone/>
            </a:pPr>
            <a:endParaRPr lang="nl-NL" sz="3600" dirty="0"/>
          </a:p>
          <a:p>
            <a:pPr marL="0" indent="0">
              <a:buNone/>
            </a:pPr>
            <a:r>
              <a:rPr lang="nl-NL" sz="3600" dirty="0" smtClean="0"/>
              <a:t>“in </a:t>
            </a:r>
            <a:r>
              <a:rPr lang="nl-NL" sz="3600" dirty="0"/>
              <a:t>alle tegenspoed geduldig, in voorspoed dankbaar te zijn en voor de toekomst dit vaste vertrouwen te hebben in onze trouwe God en Vader, dat geen schepsel ons van zijn liefde scheiden zal</a:t>
            </a:r>
            <a:r>
              <a:rPr lang="nl-NL" sz="3600" dirty="0" smtClean="0"/>
              <a:t>.” (HC zondag 10 </a:t>
            </a:r>
            <a:r>
              <a:rPr lang="nl-NL" sz="3600" dirty="0" err="1" smtClean="0"/>
              <a:t>ant</a:t>
            </a:r>
            <a:r>
              <a:rPr lang="nl-NL" sz="3600" dirty="0" smtClean="0"/>
              <a:t>. 28)</a:t>
            </a:r>
            <a:endParaRPr lang="nl-NL" sz="3600" dirty="0"/>
          </a:p>
        </p:txBody>
      </p:sp>
    </p:spTree>
    <p:extLst>
      <p:ext uri="{BB962C8B-B14F-4D97-AF65-F5344CB8AC3E}">
        <p14:creationId xmlns:p14="http://schemas.microsoft.com/office/powerpoint/2010/main" val="94062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Wees een zegen</a:t>
            </a:r>
            <a:endParaRPr lang="nl-NL" dirty="0"/>
          </a:p>
        </p:txBody>
      </p:sp>
      <p:sp>
        <p:nvSpPr>
          <p:cNvPr id="3" name="Tijdelijke aanduiding voor inhoud 2"/>
          <p:cNvSpPr>
            <a:spLocks noGrp="1"/>
          </p:cNvSpPr>
          <p:nvPr>
            <p:ph idx="1"/>
          </p:nvPr>
        </p:nvSpPr>
        <p:spPr>
          <a:xfrm>
            <a:off x="990600" y="2318657"/>
            <a:ext cx="10287000" cy="4354286"/>
          </a:xfrm>
        </p:spPr>
        <p:txBody>
          <a:bodyPr>
            <a:normAutofit/>
          </a:bodyPr>
          <a:lstStyle/>
          <a:p>
            <a:r>
              <a:rPr lang="nl-NL" sz="3200" dirty="0" smtClean="0"/>
              <a:t>Zegen je vijanden</a:t>
            </a:r>
          </a:p>
          <a:p>
            <a:pPr marL="0" indent="0">
              <a:buNone/>
            </a:pPr>
            <a:endParaRPr lang="nl-NL" sz="3200" dirty="0"/>
          </a:p>
          <a:p>
            <a:pPr marL="0" indent="0">
              <a:buNone/>
            </a:pPr>
            <a:r>
              <a:rPr lang="nl-NL" sz="3200" dirty="0" smtClean="0"/>
              <a:t>“</a:t>
            </a:r>
            <a:r>
              <a:rPr lang="nl-NL" sz="3200" b="1" dirty="0" smtClean="0"/>
              <a:t>zegen</a:t>
            </a:r>
            <a:r>
              <a:rPr lang="nl-NL" sz="3200" dirty="0" smtClean="0"/>
              <a:t> </a:t>
            </a:r>
            <a:r>
              <a:rPr lang="nl-NL" sz="3200" dirty="0"/>
              <a:t>wie jullie vervloeken, bid voor wie jullie slecht behandelen</a:t>
            </a:r>
            <a:r>
              <a:rPr lang="nl-NL" sz="3200" dirty="0" smtClean="0"/>
              <a:t>.” (Luc. 6:28)</a:t>
            </a:r>
          </a:p>
          <a:p>
            <a:pPr marL="0" indent="0">
              <a:buNone/>
            </a:pPr>
            <a:endParaRPr lang="nl-NL" sz="3200" dirty="0"/>
          </a:p>
          <a:p>
            <a:pPr marL="0" indent="0">
              <a:buNone/>
            </a:pPr>
            <a:r>
              <a:rPr lang="nl-NL" sz="3200" b="1" dirty="0" smtClean="0"/>
              <a:t>“Zegen</a:t>
            </a:r>
            <a:r>
              <a:rPr lang="nl-NL" sz="3200" dirty="0"/>
              <a:t> uw vervolgers; </a:t>
            </a:r>
            <a:r>
              <a:rPr lang="nl-NL" sz="3200" b="1" dirty="0"/>
              <a:t>zegen</a:t>
            </a:r>
            <a:r>
              <a:rPr lang="nl-NL" sz="3200" dirty="0"/>
              <a:t> hen, vervloek hen niet</a:t>
            </a:r>
            <a:r>
              <a:rPr lang="nl-NL" sz="3200" dirty="0" smtClean="0"/>
              <a:t>.” (Rom. 12:14)</a:t>
            </a:r>
            <a:endParaRPr lang="nl-NL" sz="3200" dirty="0"/>
          </a:p>
        </p:txBody>
      </p:sp>
    </p:spTree>
    <p:extLst>
      <p:ext uri="{BB962C8B-B14F-4D97-AF65-F5344CB8AC3E}">
        <p14:creationId xmlns:p14="http://schemas.microsoft.com/office/powerpoint/2010/main" val="1485279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Wees een zegen</a:t>
            </a:r>
            <a:endParaRPr lang="nl-NL" dirty="0"/>
          </a:p>
        </p:txBody>
      </p:sp>
      <p:sp>
        <p:nvSpPr>
          <p:cNvPr id="3" name="Tijdelijke aanduiding voor inhoud 2"/>
          <p:cNvSpPr>
            <a:spLocks noGrp="1"/>
          </p:cNvSpPr>
          <p:nvPr>
            <p:ph idx="1"/>
          </p:nvPr>
        </p:nvSpPr>
        <p:spPr>
          <a:xfrm>
            <a:off x="903514" y="2318657"/>
            <a:ext cx="10428515" cy="4288972"/>
          </a:xfrm>
        </p:spPr>
        <p:txBody>
          <a:bodyPr>
            <a:normAutofit/>
          </a:bodyPr>
          <a:lstStyle/>
          <a:p>
            <a:pPr marL="0" indent="0">
              <a:buNone/>
            </a:pPr>
            <a:r>
              <a:rPr lang="nl-NL" sz="3200" dirty="0" smtClean="0"/>
              <a:t>Zegen je vijanden</a:t>
            </a:r>
          </a:p>
          <a:p>
            <a:pPr marL="0" indent="0">
              <a:buNone/>
            </a:pPr>
            <a:endParaRPr lang="nl-NL" sz="3200" dirty="0" smtClean="0"/>
          </a:p>
          <a:p>
            <a:pPr marL="0" indent="0">
              <a:buNone/>
            </a:pPr>
            <a:r>
              <a:rPr lang="nl-NL" sz="3200" dirty="0" smtClean="0"/>
              <a:t>“Vergeld </a:t>
            </a:r>
            <a:r>
              <a:rPr lang="nl-NL" sz="3200" dirty="0"/>
              <a:t>geen kwaad met kwaad, en als u wordt uitgescholden, scheld dan niet terug; </a:t>
            </a:r>
            <a:r>
              <a:rPr lang="nl-NL" sz="3200" b="1" dirty="0"/>
              <a:t>zegen</a:t>
            </a:r>
            <a:r>
              <a:rPr lang="nl-NL" sz="3200" dirty="0"/>
              <a:t> juist, opdat u ook zelf </a:t>
            </a:r>
            <a:r>
              <a:rPr lang="nl-NL" sz="3200" b="1" dirty="0" smtClean="0"/>
              <a:t>zegen </a:t>
            </a:r>
            <a:r>
              <a:rPr lang="nl-NL" sz="3200" dirty="0" smtClean="0"/>
              <a:t>ontvangt</a:t>
            </a:r>
            <a:r>
              <a:rPr lang="nl-NL" sz="3200" dirty="0"/>
              <a:t>, want daartoe bent u geroepen</a:t>
            </a:r>
            <a:r>
              <a:rPr lang="nl-NL" sz="3200" dirty="0" smtClean="0"/>
              <a:t>.” (1 Petrus 3:9)</a:t>
            </a:r>
            <a:endParaRPr lang="nl-NL" sz="3200" dirty="0"/>
          </a:p>
        </p:txBody>
      </p:sp>
    </p:spTree>
    <p:extLst>
      <p:ext uri="{BB962C8B-B14F-4D97-AF65-F5344CB8AC3E}">
        <p14:creationId xmlns:p14="http://schemas.microsoft.com/office/powerpoint/2010/main" val="615230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Wees een zegen</a:t>
            </a:r>
            <a:endParaRPr lang="nl-NL" dirty="0"/>
          </a:p>
        </p:txBody>
      </p:sp>
      <p:sp>
        <p:nvSpPr>
          <p:cNvPr id="3" name="Tijdelijke aanduiding voor inhoud 2"/>
          <p:cNvSpPr>
            <a:spLocks noGrp="1"/>
          </p:cNvSpPr>
          <p:nvPr>
            <p:ph idx="1"/>
          </p:nvPr>
        </p:nvSpPr>
        <p:spPr>
          <a:xfrm>
            <a:off x="914400" y="2318657"/>
            <a:ext cx="10537371" cy="4256314"/>
          </a:xfrm>
        </p:spPr>
        <p:txBody>
          <a:bodyPr>
            <a:normAutofit/>
          </a:bodyPr>
          <a:lstStyle/>
          <a:p>
            <a:r>
              <a:rPr lang="nl-NL" sz="3200" dirty="0" smtClean="0"/>
              <a:t>Zegen elkaar</a:t>
            </a:r>
          </a:p>
          <a:p>
            <a:endParaRPr lang="nl-NL" sz="3200" dirty="0"/>
          </a:p>
          <a:p>
            <a:pPr>
              <a:buFontTx/>
              <a:buChar char="-"/>
            </a:pPr>
            <a:r>
              <a:rPr lang="nl-NL" sz="3200" dirty="0" smtClean="0"/>
              <a:t>Vragen om Gods aanwezigheid</a:t>
            </a:r>
          </a:p>
          <a:p>
            <a:pPr>
              <a:buFontTx/>
              <a:buChar char="-"/>
            </a:pPr>
            <a:r>
              <a:rPr lang="nl-NL" sz="3200" dirty="0" smtClean="0"/>
              <a:t>Geen magie</a:t>
            </a:r>
          </a:p>
          <a:p>
            <a:pPr>
              <a:buFontTx/>
              <a:buChar char="-"/>
            </a:pPr>
            <a:r>
              <a:rPr lang="nl-NL" sz="3200" dirty="0" smtClean="0"/>
              <a:t>Wij zegenen niet, God zegent</a:t>
            </a:r>
            <a:endParaRPr lang="nl-NL" sz="3200" dirty="0"/>
          </a:p>
        </p:txBody>
      </p:sp>
    </p:spTree>
    <p:extLst>
      <p:ext uri="{BB962C8B-B14F-4D97-AF65-F5344CB8AC3E}">
        <p14:creationId xmlns:p14="http://schemas.microsoft.com/office/powerpoint/2010/main" val="2781302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a:t>
            </a:r>
            <a:r>
              <a:rPr lang="nl-NL" dirty="0" smtClean="0"/>
              <a:t>egen</a:t>
            </a:r>
            <a:endParaRPr lang="nl-NL" dirty="0"/>
          </a:p>
        </p:txBody>
      </p:sp>
      <p:sp>
        <p:nvSpPr>
          <p:cNvPr id="3" name="Tijdelijke aanduiding voor inhoud 2"/>
          <p:cNvSpPr>
            <a:spLocks noGrp="1"/>
          </p:cNvSpPr>
          <p:nvPr>
            <p:ph idx="1"/>
          </p:nvPr>
        </p:nvSpPr>
        <p:spPr>
          <a:xfrm>
            <a:off x="1154954" y="2603500"/>
            <a:ext cx="4135503" cy="3416300"/>
          </a:xfrm>
        </p:spPr>
        <p:txBody>
          <a:bodyPr>
            <a:normAutofit/>
          </a:bodyPr>
          <a:lstStyle/>
          <a:p>
            <a:pPr marL="0" indent="0">
              <a:buNone/>
            </a:pPr>
            <a:r>
              <a:rPr lang="nl-NL" sz="3200" dirty="0" smtClean="0"/>
              <a:t>1. Zegen van God</a:t>
            </a:r>
          </a:p>
          <a:p>
            <a:pPr marL="0" indent="0">
              <a:buNone/>
            </a:pPr>
            <a:r>
              <a:rPr lang="nl-NL" sz="3200" dirty="0" smtClean="0"/>
              <a:t>2. Zegen God</a:t>
            </a:r>
          </a:p>
          <a:p>
            <a:pPr marL="0" indent="0">
              <a:buNone/>
            </a:pPr>
            <a:r>
              <a:rPr lang="nl-NL" sz="3200" dirty="0" smtClean="0"/>
              <a:t>3. Wees een zegen</a:t>
            </a:r>
            <a:endParaRPr lang="nl-NL" sz="3200" dirty="0"/>
          </a:p>
        </p:txBody>
      </p:sp>
      <p:pic>
        <p:nvPicPr>
          <p:cNvPr id="2050" name="Picture 2" descr="http://www.protestant.nu/Encyclopedie/tabid/359/loc/getfile/Default.aspx?File=/Wiki/zeg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143" y="3012169"/>
            <a:ext cx="3377746" cy="33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66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Zegen van God</a:t>
            </a:r>
            <a:endParaRPr lang="nl-NL" dirty="0"/>
          </a:p>
        </p:txBody>
      </p:sp>
      <p:sp>
        <p:nvSpPr>
          <p:cNvPr id="3" name="Tijdelijke aanduiding voor inhoud 2"/>
          <p:cNvSpPr>
            <a:spLocks noGrp="1"/>
          </p:cNvSpPr>
          <p:nvPr>
            <p:ph idx="1"/>
          </p:nvPr>
        </p:nvSpPr>
        <p:spPr/>
        <p:txBody>
          <a:bodyPr>
            <a:normAutofit/>
          </a:bodyPr>
          <a:lstStyle/>
          <a:p>
            <a:r>
              <a:rPr lang="nl-NL" sz="3600" dirty="0" smtClean="0"/>
              <a:t>Plaats in de liturgie</a:t>
            </a:r>
          </a:p>
          <a:p>
            <a:endParaRPr lang="nl-NL" sz="3600" dirty="0"/>
          </a:p>
          <a:p>
            <a:pPr marL="0" indent="0">
              <a:buNone/>
            </a:pPr>
            <a:r>
              <a:rPr lang="nl-NL" sz="3600" dirty="0" smtClean="0"/>
              <a:t>“Gaat heen in vrede”</a:t>
            </a:r>
          </a:p>
          <a:p>
            <a:pPr marL="0" indent="0">
              <a:buNone/>
            </a:pPr>
            <a:endParaRPr lang="nl-NL" sz="3600" dirty="0"/>
          </a:p>
          <a:p>
            <a:pPr marL="0" indent="0">
              <a:buNone/>
            </a:pPr>
            <a:r>
              <a:rPr lang="nl-NL" sz="3600" dirty="0" smtClean="0"/>
              <a:t>‘</a:t>
            </a:r>
            <a:r>
              <a:rPr lang="nl-NL" sz="3600" dirty="0" err="1" smtClean="0"/>
              <a:t>Ite</a:t>
            </a:r>
            <a:r>
              <a:rPr lang="nl-NL" sz="3600" dirty="0" smtClean="0"/>
              <a:t>, missa </a:t>
            </a:r>
            <a:r>
              <a:rPr lang="nl-NL" sz="3600" dirty="0" err="1" smtClean="0"/>
              <a:t>est</a:t>
            </a:r>
            <a:r>
              <a:rPr lang="nl-NL" sz="3600" dirty="0" smtClean="0"/>
              <a:t>’ -  missie</a:t>
            </a:r>
            <a:endParaRPr lang="nl-NL" sz="3600" dirty="0"/>
          </a:p>
        </p:txBody>
      </p:sp>
    </p:spTree>
    <p:extLst>
      <p:ext uri="{BB962C8B-B14F-4D97-AF65-F5344CB8AC3E}">
        <p14:creationId xmlns:p14="http://schemas.microsoft.com/office/powerpoint/2010/main" val="17712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Zegen van God</a:t>
            </a:r>
            <a:endParaRPr lang="nl-NL" dirty="0"/>
          </a:p>
        </p:txBody>
      </p:sp>
      <p:sp>
        <p:nvSpPr>
          <p:cNvPr id="3" name="Tijdelijke aanduiding voor inhoud 2"/>
          <p:cNvSpPr>
            <a:spLocks noGrp="1"/>
          </p:cNvSpPr>
          <p:nvPr>
            <p:ph idx="1"/>
          </p:nvPr>
        </p:nvSpPr>
        <p:spPr/>
        <p:txBody>
          <a:bodyPr>
            <a:normAutofit/>
          </a:bodyPr>
          <a:lstStyle/>
          <a:p>
            <a:r>
              <a:rPr lang="nl-NL" sz="3600" dirty="0" smtClean="0"/>
              <a:t>God zegent</a:t>
            </a:r>
          </a:p>
          <a:p>
            <a:pPr marL="0" indent="0">
              <a:buNone/>
            </a:pPr>
            <a:endParaRPr lang="nl-NL" sz="3600" dirty="0" smtClean="0"/>
          </a:p>
          <a:p>
            <a:pPr marL="0" indent="0">
              <a:buNone/>
            </a:pPr>
            <a:r>
              <a:rPr lang="nl-NL" sz="3600" dirty="0"/>
              <a:t>‘Als zij mijn naam over het volk </a:t>
            </a:r>
            <a:endParaRPr lang="nl-NL" sz="3600" dirty="0" smtClean="0"/>
          </a:p>
          <a:p>
            <a:pPr marL="0" indent="0">
              <a:buNone/>
            </a:pPr>
            <a:r>
              <a:rPr lang="nl-NL" sz="3600" dirty="0" smtClean="0"/>
              <a:t>uitspreken</a:t>
            </a:r>
            <a:r>
              <a:rPr lang="nl-NL" sz="3600" dirty="0"/>
              <a:t>, zal </a:t>
            </a:r>
            <a:r>
              <a:rPr lang="nl-NL" sz="3600" b="1" u="sng" dirty="0"/>
              <a:t>ik</a:t>
            </a:r>
            <a:r>
              <a:rPr lang="nl-NL" sz="3600" dirty="0"/>
              <a:t> de Israëlieten </a:t>
            </a:r>
            <a:endParaRPr lang="nl-NL" sz="3600" dirty="0" smtClean="0"/>
          </a:p>
          <a:p>
            <a:pPr marL="0" indent="0">
              <a:buNone/>
            </a:pPr>
            <a:r>
              <a:rPr lang="nl-NL" sz="3600" dirty="0" smtClean="0"/>
              <a:t>zegenen.’ (Num. 6:27)</a:t>
            </a:r>
            <a:endParaRPr lang="nl-NL" sz="3600" dirty="0"/>
          </a:p>
          <a:p>
            <a:pPr marL="0" indent="0">
              <a:buNone/>
            </a:pPr>
            <a:endParaRPr lang="nl-NL" sz="32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228" y="2603500"/>
            <a:ext cx="3713519" cy="3618029"/>
          </a:xfrm>
          <a:prstGeom prst="rect">
            <a:avLst/>
          </a:prstGeom>
        </p:spPr>
      </p:pic>
    </p:spTree>
    <p:extLst>
      <p:ext uri="{BB962C8B-B14F-4D97-AF65-F5344CB8AC3E}">
        <p14:creationId xmlns:p14="http://schemas.microsoft.com/office/powerpoint/2010/main" val="54754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Zegen van God</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3600" dirty="0" smtClean="0"/>
              <a:t>Het gebaar</a:t>
            </a:r>
          </a:p>
          <a:p>
            <a:pPr marL="0" indent="0">
              <a:buNone/>
            </a:pPr>
            <a:endParaRPr lang="nl-NL" sz="3200" dirty="0" smtClean="0"/>
          </a:p>
          <a:p>
            <a:pPr marL="0" indent="0">
              <a:buNone/>
            </a:pPr>
            <a:endParaRPr lang="nl-NL" sz="3200" dirty="0" smtClean="0"/>
          </a:p>
          <a:p>
            <a:pPr marL="0" indent="0">
              <a:buNone/>
            </a:pPr>
            <a:endParaRPr lang="nl-NL" sz="32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851" y="2481943"/>
            <a:ext cx="5855970" cy="4182836"/>
          </a:xfrm>
          <a:prstGeom prst="rect">
            <a:avLst/>
          </a:prstGeom>
        </p:spPr>
      </p:pic>
    </p:spTree>
    <p:extLst>
      <p:ext uri="{BB962C8B-B14F-4D97-AF65-F5344CB8AC3E}">
        <p14:creationId xmlns:p14="http://schemas.microsoft.com/office/powerpoint/2010/main" val="131519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Zegen van God</a:t>
            </a:r>
            <a:endParaRPr lang="nl-NL" dirty="0"/>
          </a:p>
        </p:txBody>
      </p:sp>
      <p:sp>
        <p:nvSpPr>
          <p:cNvPr id="3" name="Tijdelijke aanduiding voor inhoud 2"/>
          <p:cNvSpPr>
            <a:spLocks noGrp="1"/>
          </p:cNvSpPr>
          <p:nvPr>
            <p:ph idx="1"/>
          </p:nvPr>
        </p:nvSpPr>
        <p:spPr/>
        <p:txBody>
          <a:bodyPr>
            <a:normAutofit/>
          </a:bodyPr>
          <a:lstStyle/>
          <a:p>
            <a:r>
              <a:rPr lang="nl-NL" sz="3600" dirty="0" smtClean="0"/>
              <a:t>Inhoud van de zegen</a:t>
            </a:r>
          </a:p>
          <a:p>
            <a:pPr marL="0" indent="0">
              <a:buNone/>
            </a:pPr>
            <a:endParaRPr lang="nl-NL" sz="3600" dirty="0"/>
          </a:p>
          <a:p>
            <a:pPr>
              <a:buFontTx/>
              <a:buChar char="-"/>
            </a:pPr>
            <a:r>
              <a:rPr lang="nl-NL" sz="3600" dirty="0" smtClean="0"/>
              <a:t>Het geschenk van Zijn aanwezigheid</a:t>
            </a:r>
          </a:p>
          <a:p>
            <a:pPr>
              <a:buFontTx/>
              <a:buChar char="-"/>
            </a:pPr>
            <a:r>
              <a:rPr lang="nl-NL" sz="3600" dirty="0" err="1" smtClean="0"/>
              <a:t>Sjaloom</a:t>
            </a:r>
            <a:r>
              <a:rPr lang="nl-NL" sz="3600" dirty="0" smtClean="0"/>
              <a:t>: heelheid (4x)</a:t>
            </a:r>
          </a:p>
          <a:p>
            <a:pPr marL="0" indent="0">
              <a:buNone/>
            </a:pPr>
            <a:endParaRPr lang="nl-NL" sz="3200" dirty="0" smtClean="0"/>
          </a:p>
          <a:p>
            <a:pPr marL="0" indent="0">
              <a:buNone/>
            </a:pPr>
            <a:endParaRPr lang="nl-NL" sz="3200" dirty="0"/>
          </a:p>
        </p:txBody>
      </p:sp>
    </p:spTree>
    <p:extLst>
      <p:ext uri="{BB962C8B-B14F-4D97-AF65-F5344CB8AC3E}">
        <p14:creationId xmlns:p14="http://schemas.microsoft.com/office/powerpoint/2010/main" val="3200391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Zegen van God</a:t>
            </a:r>
            <a:endParaRPr lang="nl-NL" dirty="0"/>
          </a:p>
        </p:txBody>
      </p:sp>
      <p:sp>
        <p:nvSpPr>
          <p:cNvPr id="3" name="Tijdelijke aanduiding voor inhoud 2"/>
          <p:cNvSpPr>
            <a:spLocks noGrp="1"/>
          </p:cNvSpPr>
          <p:nvPr>
            <p:ph idx="1"/>
          </p:nvPr>
        </p:nvSpPr>
        <p:spPr/>
        <p:txBody>
          <a:bodyPr>
            <a:normAutofit/>
          </a:bodyPr>
          <a:lstStyle/>
          <a:p>
            <a:r>
              <a:rPr lang="nl-NL" sz="3600" dirty="0" smtClean="0"/>
              <a:t>Gebed of verkondiging?</a:t>
            </a:r>
          </a:p>
          <a:p>
            <a:endParaRPr lang="nl-NL" sz="3600" dirty="0"/>
          </a:p>
          <a:p>
            <a:pPr marL="0" indent="0">
              <a:buNone/>
            </a:pPr>
            <a:r>
              <a:rPr lang="nl-NL" sz="3600" dirty="0" smtClean="0"/>
              <a:t>Gebed</a:t>
            </a:r>
          </a:p>
          <a:p>
            <a:pPr marL="0" indent="0">
              <a:buNone/>
            </a:pPr>
            <a:r>
              <a:rPr lang="nl-NL" sz="3600" dirty="0" smtClean="0"/>
              <a:t>Maar de verhoring ligt vast</a:t>
            </a:r>
            <a:endParaRPr lang="nl-NL" sz="36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285" y="1096221"/>
            <a:ext cx="3918858" cy="5761780"/>
          </a:xfrm>
          <a:prstGeom prst="rect">
            <a:avLst/>
          </a:prstGeom>
        </p:spPr>
      </p:pic>
    </p:spTree>
    <p:extLst>
      <p:ext uri="{BB962C8B-B14F-4D97-AF65-F5344CB8AC3E}">
        <p14:creationId xmlns:p14="http://schemas.microsoft.com/office/powerpoint/2010/main" val="34955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Zegen van God</a:t>
            </a:r>
            <a:endParaRPr lang="nl-NL" dirty="0"/>
          </a:p>
        </p:txBody>
      </p:sp>
      <p:sp>
        <p:nvSpPr>
          <p:cNvPr id="3" name="Tijdelijke aanduiding voor inhoud 2"/>
          <p:cNvSpPr>
            <a:spLocks noGrp="1"/>
          </p:cNvSpPr>
          <p:nvPr>
            <p:ph idx="1"/>
          </p:nvPr>
        </p:nvSpPr>
        <p:spPr>
          <a:xfrm>
            <a:off x="1154954" y="2307771"/>
            <a:ext cx="9698103" cy="4397829"/>
          </a:xfrm>
        </p:spPr>
        <p:txBody>
          <a:bodyPr>
            <a:noAutofit/>
          </a:bodyPr>
          <a:lstStyle/>
          <a:p>
            <a:r>
              <a:rPr lang="nl-NL" sz="3600" dirty="0" smtClean="0"/>
              <a:t>De zegen is Persoonlijk</a:t>
            </a:r>
          </a:p>
          <a:p>
            <a:pPr marL="0" indent="0">
              <a:buNone/>
            </a:pPr>
            <a:endParaRPr lang="nl-NL" sz="3600" dirty="0"/>
          </a:p>
          <a:p>
            <a:pPr marL="0" indent="0">
              <a:buNone/>
            </a:pPr>
            <a:r>
              <a:rPr lang="nl-NL" sz="3600" dirty="0"/>
              <a:t>“Moge de HEER het licht van zijn gelaat over u doen </a:t>
            </a:r>
            <a:r>
              <a:rPr lang="nl-NL" sz="3600" dirty="0" smtClean="0"/>
              <a:t>schijnen. </a:t>
            </a:r>
          </a:p>
          <a:p>
            <a:pPr marL="0" indent="0">
              <a:buNone/>
            </a:pPr>
            <a:r>
              <a:rPr lang="nl-NL" sz="3600" dirty="0" smtClean="0"/>
              <a:t>Moge </a:t>
            </a:r>
            <a:r>
              <a:rPr lang="nl-NL" sz="3600" dirty="0"/>
              <a:t>de HEER u zijn gelaat toewenden</a:t>
            </a:r>
            <a:r>
              <a:rPr lang="nl-NL" sz="3600" dirty="0" smtClean="0"/>
              <a:t>”</a:t>
            </a:r>
          </a:p>
          <a:p>
            <a:pPr marL="0" indent="0">
              <a:buNone/>
            </a:pPr>
            <a:endParaRPr lang="nl-NL" sz="2800" dirty="0" smtClean="0"/>
          </a:p>
          <a:p>
            <a:pPr marL="0" indent="0">
              <a:buNone/>
            </a:pPr>
            <a:endParaRPr lang="nl-NL" sz="2800" dirty="0"/>
          </a:p>
          <a:p>
            <a:pPr marL="0" indent="0">
              <a:buNone/>
            </a:pPr>
            <a:endParaRPr lang="nl-NL" sz="2800" dirty="0"/>
          </a:p>
        </p:txBody>
      </p:sp>
    </p:spTree>
    <p:extLst>
      <p:ext uri="{BB962C8B-B14F-4D97-AF65-F5344CB8AC3E}">
        <p14:creationId xmlns:p14="http://schemas.microsoft.com/office/powerpoint/2010/main" val="193258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Zegen van God</a:t>
            </a:r>
            <a:endParaRPr lang="nl-NL" dirty="0"/>
          </a:p>
        </p:txBody>
      </p:sp>
      <p:sp>
        <p:nvSpPr>
          <p:cNvPr id="3" name="Tijdelijke aanduiding voor inhoud 2"/>
          <p:cNvSpPr>
            <a:spLocks noGrp="1"/>
          </p:cNvSpPr>
          <p:nvPr>
            <p:ph idx="1"/>
          </p:nvPr>
        </p:nvSpPr>
        <p:spPr>
          <a:xfrm>
            <a:off x="1154954" y="2603499"/>
            <a:ext cx="10416560" cy="3917043"/>
          </a:xfrm>
        </p:spPr>
        <p:txBody>
          <a:bodyPr>
            <a:noAutofit/>
          </a:bodyPr>
          <a:lstStyle/>
          <a:p>
            <a:r>
              <a:rPr lang="nl-NL" sz="3600" dirty="0" smtClean="0"/>
              <a:t>God zegent graag</a:t>
            </a:r>
          </a:p>
          <a:p>
            <a:pPr marL="0" indent="0">
              <a:buNone/>
            </a:pPr>
            <a:endParaRPr lang="nl-NL" sz="3600" dirty="0"/>
          </a:p>
          <a:p>
            <a:pPr marL="0" indent="0">
              <a:buNone/>
            </a:pPr>
            <a:r>
              <a:rPr lang="nl-NL" sz="3600" dirty="0" smtClean="0"/>
              <a:t>“De</a:t>
            </a:r>
            <a:r>
              <a:rPr lang="nl-NL" sz="3600" dirty="0"/>
              <a:t> HEER, uw God, zal u voorspoed geven in alles wat u onderneemt (…) Hij zal er weer vreugde in vinden om u te zegenen, zoals voorheen bij uw voorouders</a:t>
            </a:r>
            <a:r>
              <a:rPr lang="nl-NL" sz="3600" dirty="0" smtClean="0"/>
              <a:t>.” (Deut. 30:9)</a:t>
            </a:r>
          </a:p>
        </p:txBody>
      </p:sp>
    </p:spTree>
    <p:extLst>
      <p:ext uri="{BB962C8B-B14F-4D97-AF65-F5344CB8AC3E}">
        <p14:creationId xmlns:p14="http://schemas.microsoft.com/office/powerpoint/2010/main" val="162296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Kern: 1. zegen van God</a:t>
            </a:r>
            <a:endParaRPr lang="nl-NL" dirty="0"/>
          </a:p>
        </p:txBody>
      </p:sp>
      <p:sp>
        <p:nvSpPr>
          <p:cNvPr id="3" name="Tijdelijke aanduiding voor inhoud 2"/>
          <p:cNvSpPr>
            <a:spLocks noGrp="1"/>
          </p:cNvSpPr>
          <p:nvPr>
            <p:ph idx="1"/>
          </p:nvPr>
        </p:nvSpPr>
        <p:spPr/>
        <p:txBody>
          <a:bodyPr>
            <a:normAutofit/>
          </a:bodyPr>
          <a:lstStyle/>
          <a:p>
            <a:r>
              <a:rPr lang="nl-NL" sz="3200" dirty="0" smtClean="0"/>
              <a:t>Zegen komt van God</a:t>
            </a:r>
          </a:p>
          <a:p>
            <a:r>
              <a:rPr lang="nl-NL" sz="3200" dirty="0" smtClean="0"/>
              <a:t>God geeft ons het geschenk van Zijn aanwezigheid</a:t>
            </a:r>
          </a:p>
          <a:p>
            <a:r>
              <a:rPr lang="nl-NL" sz="3200" dirty="0" smtClean="0"/>
              <a:t>Hij staat achter ons (schoonvader)</a:t>
            </a:r>
          </a:p>
          <a:p>
            <a:pPr marL="0" indent="0">
              <a:buNone/>
            </a:pPr>
            <a:endParaRPr lang="nl-NL" sz="3200" dirty="0" smtClean="0"/>
          </a:p>
          <a:p>
            <a:endParaRPr lang="nl-NL" sz="3200" dirty="0"/>
          </a:p>
        </p:txBody>
      </p:sp>
    </p:spTree>
    <p:extLst>
      <p:ext uri="{BB962C8B-B14F-4D97-AF65-F5344CB8AC3E}">
        <p14:creationId xmlns:p14="http://schemas.microsoft.com/office/powerpoint/2010/main" val="759481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4706</TotalTime>
  <Words>350</Words>
  <Application>Microsoft Office PowerPoint</Application>
  <PresentationFormat>Aangepast</PresentationFormat>
  <Paragraphs>78</Paragraphs>
  <Slides>19</Slides>
  <Notes>0</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Ion-directiekamer</vt:lpstr>
      <vt:lpstr> </vt:lpstr>
      <vt:lpstr>1. Zegen van God</vt:lpstr>
      <vt:lpstr>1. Zegen van God</vt:lpstr>
      <vt:lpstr>1. Zegen van God</vt:lpstr>
      <vt:lpstr>1. Zegen van God</vt:lpstr>
      <vt:lpstr>1. Zegen van God</vt:lpstr>
      <vt:lpstr>1. Zegen van God</vt:lpstr>
      <vt:lpstr>1. Zegen van God</vt:lpstr>
      <vt:lpstr>Kern: 1. zegen van God</vt:lpstr>
      <vt:lpstr>2. Zegen God</vt:lpstr>
      <vt:lpstr>2. Zegen God</vt:lpstr>
      <vt:lpstr>2. Zegen God</vt:lpstr>
      <vt:lpstr>2. Zegen God</vt:lpstr>
      <vt:lpstr>3. Wees een zegen</vt:lpstr>
      <vt:lpstr>3. Wees een zegen</vt:lpstr>
      <vt:lpstr>3. Wees een zegen</vt:lpstr>
      <vt:lpstr>3. Wees een zegen</vt:lpstr>
      <vt:lpstr>3. Wees een zegen</vt:lpstr>
      <vt:lpstr>Zegen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Zegen</dc:title>
  <dc:creator>Cornelis</dc:creator>
  <cp:lastModifiedBy>Imka</cp:lastModifiedBy>
  <cp:revision>27</cp:revision>
  <dcterms:created xsi:type="dcterms:W3CDTF">2014-04-25T10:50:37Z</dcterms:created>
  <dcterms:modified xsi:type="dcterms:W3CDTF">2016-08-14T05:53:30Z</dcterms:modified>
</cp:coreProperties>
</file>