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300" r:id="rId2"/>
    <p:sldId id="292" r:id="rId3"/>
    <p:sldId id="298" r:id="rId4"/>
    <p:sldId id="299" r:id="rId5"/>
    <p:sldId id="267" r:id="rId6"/>
    <p:sldId id="301" r:id="rId7"/>
    <p:sldId id="282" r:id="rId8"/>
    <p:sldId id="303" r:id="rId9"/>
    <p:sldId id="304" r:id="rId10"/>
    <p:sldId id="30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6" d="100"/>
          <a:sy n="76" d="100"/>
        </p:scale>
        <p:origin x="-1008" y="-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9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2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0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379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57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5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56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4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1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7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5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2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5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00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uiven.net/verkoopvoorblad/smoorenberg.ht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nuwhanden.blogspot.com/2013_04_01_archiv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nl/url?sa=i&amp;rct=j&amp;q=&amp;esrc=s&amp;source=images&amp;cd=&amp;cad=rja&amp;uact=8&amp;ved=0ahUKEwjD1sHog_rLAhWDYw8KHS49AhQQjRwIBw&amp;url=http://www.alblasserdamsnieuws.nl/wordpress/2010/11/17/auto-vliegt-over-de-kop-en-raakt-boom-en-lantaarnpaal/&amp;psig=AFQjCNHXAwsc9NoieI_DSpJWIHJalLruTg&amp;ust=146003257097568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bertvdhoek.nl/auto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n.wikipedia.org/wiki/Mantle_of_Lu%C3%ADs_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pinterest.com/pin/30469734953374561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44" y="786100"/>
            <a:ext cx="7053542" cy="1050398"/>
          </a:xfrm>
        </p:spPr>
        <p:txBody>
          <a:bodyPr/>
          <a:lstStyle/>
          <a:p>
            <a:pPr algn="ctr"/>
            <a:r>
              <a:rPr lang="nl-NL" b="1" dirty="0" smtClean="0"/>
              <a:t>P.V. ‘De Luchtbode’</a:t>
            </a:r>
            <a:endParaRPr lang="nl-NL" b="1" dirty="0"/>
          </a:p>
        </p:txBody>
      </p:sp>
      <p:pic>
        <p:nvPicPr>
          <p:cNvPr id="1026" name="Picture 2" descr="http://www.duiven.net/verkoopvoorblad/images/smoorenberg/DSCN0584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43" y="1836498"/>
            <a:ext cx="5377543" cy="47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0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http://1.bp.blogspot.com/-DLMhJKUjbCI/UVqYdoOQBqI/AAAAAAAADCg/ouROcFB6TGE/s1600/handen+-+duif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3" y="2384713"/>
            <a:ext cx="6474760" cy="33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http://www.hetgezinsblad.nl/files/2012/11/Duivenwinaa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56" y="1853248"/>
            <a:ext cx="5777973" cy="38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Jona krijgt tweede kans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7112" y="1853248"/>
            <a:ext cx="7859317" cy="42669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b="1" dirty="0"/>
              <a:t>“Opnieuw richtte de HEER zich tot Jona”</a:t>
            </a:r>
          </a:p>
          <a:p>
            <a:pPr marL="0" indent="0">
              <a:buNone/>
            </a:pPr>
            <a:endParaRPr lang="nl-NL" sz="3600" b="1" dirty="0"/>
          </a:p>
          <a:p>
            <a:pPr marL="0" indent="0">
              <a:buNone/>
            </a:pPr>
            <a:r>
              <a:rPr lang="nl-NL" sz="3600" b="1" dirty="0"/>
              <a:t>“Hij straft ons niet naar onze zonden, hij vergeldt ons niet </a:t>
            </a:r>
            <a:r>
              <a:rPr lang="nl-NL" sz="3600" b="1" dirty="0" smtClean="0"/>
              <a:t>naar </a:t>
            </a:r>
            <a:r>
              <a:rPr lang="nl-NL" sz="3600" b="1" dirty="0"/>
              <a:t>onze schuld.” (Ps. </a:t>
            </a:r>
            <a:r>
              <a:rPr lang="nl-NL" sz="3600" b="1" dirty="0" smtClean="0"/>
              <a:t>103:10)</a:t>
            </a:r>
            <a:endParaRPr lang="nl-NL" sz="3600" b="1" dirty="0"/>
          </a:p>
          <a:p>
            <a:pPr marL="0" indent="0">
              <a:buNone/>
            </a:pPr>
            <a:endParaRPr lang="nl-NL" sz="3600" b="1" dirty="0"/>
          </a:p>
          <a:p>
            <a:pPr marL="0" indent="0">
              <a:buNone/>
            </a:pP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7337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Jona spreekt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4582" y="1631373"/>
            <a:ext cx="7897417" cy="23419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500" b="1" dirty="0"/>
              <a:t>“Nog veertig dagen, dan wordt </a:t>
            </a:r>
            <a:r>
              <a:rPr lang="nl-NL" sz="3500" b="1" dirty="0" err="1"/>
              <a:t>Nineve</a:t>
            </a:r>
            <a:r>
              <a:rPr lang="nl-NL" sz="3500" b="1" dirty="0"/>
              <a:t> weggevaagd”</a:t>
            </a:r>
          </a:p>
          <a:p>
            <a:pPr marL="0" indent="0">
              <a:buNone/>
            </a:pPr>
            <a:endParaRPr lang="nl-NL" sz="3500" b="1" dirty="0"/>
          </a:p>
          <a:p>
            <a:pPr marL="0" indent="0">
              <a:buNone/>
            </a:pPr>
            <a:r>
              <a:rPr lang="nl-NL" sz="3500" b="1" dirty="0"/>
              <a:t>“Omgekeerd”</a:t>
            </a:r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</p:txBody>
      </p:sp>
      <p:pic>
        <p:nvPicPr>
          <p:cNvPr id="1026" name="Picture 2" descr="http://www.alblasserdamsnieuws.nl/wordpress/wp-content/uploads/2010/11/IMG_7984-Desktop-Resoluti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58" y="4320664"/>
            <a:ext cx="3047351" cy="20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rtvdhoek.nl/img/auto/keren%20op%20de%20weg%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75" y="4301891"/>
            <a:ext cx="2720091" cy="20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7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 err="1" smtClean="0"/>
              <a:t>staan</a:t>
            </a:r>
            <a:r>
              <a:rPr lang="en-US" dirty="0" smtClean="0"/>
              <a:t> </a:t>
            </a:r>
            <a:r>
              <a:rPr lang="en-US" dirty="0" err="1" smtClean="0"/>
              <a:t>naakt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God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80603" y="1472412"/>
            <a:ext cx="593791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100" b="1" dirty="0"/>
          </a:p>
          <a:p>
            <a:r>
              <a:rPr lang="nl-NL" sz="3200" b="1" dirty="0" smtClean="0"/>
              <a:t>“iedereen </a:t>
            </a:r>
            <a:r>
              <a:rPr lang="nl-NL" sz="3200" b="1" dirty="0"/>
              <a:t>van hoog tot laag, hulde zich in een boetekleed.”</a:t>
            </a:r>
          </a:p>
          <a:p>
            <a:endParaRPr lang="nl-NL" sz="3200" b="1" dirty="0"/>
          </a:p>
          <a:p>
            <a:r>
              <a:rPr lang="nl-NL" sz="3200" b="1" dirty="0"/>
              <a:t>Welk jasje moet jij uittrekken?</a:t>
            </a:r>
          </a:p>
          <a:p>
            <a:endParaRPr lang="nl-NL" sz="3200" b="1" dirty="0"/>
          </a:p>
          <a:p>
            <a:r>
              <a:rPr lang="nl-NL" sz="3200" b="1" dirty="0"/>
              <a:t>Durf jij naakt voor God te staan?</a:t>
            </a:r>
          </a:p>
          <a:p>
            <a:endParaRPr lang="nl-NL" sz="2100" dirty="0"/>
          </a:p>
          <a:p>
            <a:endParaRPr lang="nl-NL" sz="2100" dirty="0"/>
          </a:p>
        </p:txBody>
      </p:sp>
      <p:pic>
        <p:nvPicPr>
          <p:cNvPr id="2050" name="Picture 2" descr="https://upload.wikimedia.org/wikipedia/commons/thumb/3/32/Mantel_of_Lu%C3%ADs_I.jpg/220px-Mantel_of_Lu%C3%ADs_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4" y="2666549"/>
            <a:ext cx="2317228" cy="348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4193" y="840156"/>
            <a:ext cx="7053542" cy="759300"/>
          </a:xfrm>
        </p:spPr>
        <p:txBody>
          <a:bodyPr/>
          <a:lstStyle/>
          <a:p>
            <a:r>
              <a:rPr lang="nl-NL" dirty="0" smtClean="0"/>
              <a:t>Heb berouw</a:t>
            </a:r>
            <a:endParaRPr lang="nl-NL" dirty="0"/>
          </a:p>
        </p:txBody>
      </p:sp>
      <p:pic>
        <p:nvPicPr>
          <p:cNvPr id="3076" name="Picture 4" descr="https://s-media-cache-ak0.pinimg.com/736x/c3/ad/0b/c3ad0b254db5bec7b9bab3caf5d9900f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64" y="1762742"/>
            <a:ext cx="3236966" cy="45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08584" y="2389910"/>
            <a:ext cx="46254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“Luidkeels God aanroepen”</a:t>
            </a:r>
          </a:p>
          <a:p>
            <a:endParaRPr lang="nl-NL" sz="3200" b="1" dirty="0"/>
          </a:p>
          <a:p>
            <a:r>
              <a:rPr lang="nl-NL" sz="3200" b="1" dirty="0"/>
              <a:t>“Laat iedereen anders gaan leven en breken met het onrecht dat hij doet.”</a:t>
            </a:r>
          </a:p>
        </p:txBody>
      </p:sp>
    </p:spTree>
    <p:extLst>
      <p:ext uri="{BB962C8B-B14F-4D97-AF65-F5344CB8AC3E}">
        <p14:creationId xmlns:p14="http://schemas.microsoft.com/office/powerpoint/2010/main" val="20516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6738" y="463603"/>
            <a:ext cx="7146176" cy="1400530"/>
          </a:xfrm>
        </p:spPr>
        <p:txBody>
          <a:bodyPr/>
          <a:lstStyle/>
          <a:p>
            <a:r>
              <a:rPr lang="nl-NL" dirty="0" smtClean="0"/>
              <a:t>God beweegt en vergeeft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484" y="2231571"/>
            <a:ext cx="7902859" cy="3961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200" b="1" dirty="0"/>
              <a:t>“(…) kwam Hij terug op wat Hij gedreigd had hun aan te doen.”</a:t>
            </a:r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r>
              <a:rPr lang="nl-NL" sz="3200" b="1" dirty="0"/>
              <a:t>Huh…..</a:t>
            </a:r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r>
              <a:rPr lang="nl-NL" sz="3200" b="1" dirty="0"/>
              <a:t>Verwonder je over Gods geduld en vergeving</a:t>
            </a:r>
          </a:p>
          <a:p>
            <a:pPr marL="0" indent="0">
              <a:buNone/>
            </a:pPr>
            <a:endParaRPr lang="nl-NL" sz="2100" b="1" dirty="0"/>
          </a:p>
          <a:p>
            <a:pPr marL="0" indent="0">
              <a:buNone/>
            </a:pPr>
            <a:endParaRPr lang="nl-NL" sz="2100" b="1" dirty="0"/>
          </a:p>
        </p:txBody>
      </p:sp>
    </p:spTree>
    <p:extLst>
      <p:ext uri="{BB962C8B-B14F-4D97-AF65-F5344CB8AC3E}">
        <p14:creationId xmlns:p14="http://schemas.microsoft.com/office/powerpoint/2010/main" val="8282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7945" y="1600201"/>
            <a:ext cx="7168321" cy="4256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600" b="1" dirty="0"/>
              <a:t>“En toch wacht de HEER op het ogenblik dat Hij jullie genadig kan zijn; toch zal Hij zich oprichten om jullie te ontfermen. Want de HEER is een God van recht. Gelukkig de mens die op hem wacht.” </a:t>
            </a:r>
            <a:endParaRPr lang="nl-NL" sz="3600" b="1" dirty="0" smtClean="0"/>
          </a:p>
          <a:p>
            <a:pPr marL="0" indent="0">
              <a:buNone/>
            </a:pPr>
            <a:r>
              <a:rPr lang="nl-NL" sz="3600" b="1" dirty="0" smtClean="0"/>
              <a:t>(</a:t>
            </a:r>
            <a:r>
              <a:rPr lang="nl-NL" sz="3600" b="1" dirty="0"/>
              <a:t>Jes. 30:18) </a:t>
            </a:r>
          </a:p>
          <a:p>
            <a:pPr marL="0" indent="0">
              <a:buNone/>
            </a:pPr>
            <a:endParaRPr lang="nl-NL" sz="2100" b="1" dirty="0"/>
          </a:p>
        </p:txBody>
      </p:sp>
    </p:spTree>
    <p:extLst>
      <p:ext uri="{BB962C8B-B14F-4D97-AF65-F5344CB8AC3E}">
        <p14:creationId xmlns:p14="http://schemas.microsoft.com/office/powerpoint/2010/main" val="27526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509" y="452718"/>
            <a:ext cx="7233261" cy="1400530"/>
          </a:xfrm>
        </p:spPr>
        <p:txBody>
          <a:bodyPr/>
          <a:lstStyle/>
          <a:p>
            <a:r>
              <a:rPr lang="nl-NL" dirty="0" smtClean="0"/>
              <a:t>God beweegt en vergeeft</a:t>
            </a:r>
            <a:endParaRPr lang="nl-NL" dirty="0"/>
          </a:p>
        </p:txBody>
      </p:sp>
      <p:pic>
        <p:nvPicPr>
          <p:cNvPr id="4" name="Picture 2" descr="https://s-media-cache-ak0.pinimg.com/736x/94/9e/f7/949ef7dfa29199dafd00240175376cf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526506"/>
            <a:ext cx="490537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961</TotalTime>
  <Words>189</Words>
  <Application>Microsoft Office PowerPoint</Application>
  <PresentationFormat>Diavoorstelling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Ion</vt:lpstr>
      <vt:lpstr>P.V. ‘De Luchtbode’</vt:lpstr>
      <vt:lpstr>PowerPoint-presentatie</vt:lpstr>
      <vt:lpstr>Jona krijgt tweede kans</vt:lpstr>
      <vt:lpstr>Jona spreekt</vt:lpstr>
      <vt:lpstr>We staan naakt voor God</vt:lpstr>
      <vt:lpstr>Heb berouw</vt:lpstr>
      <vt:lpstr>God beweegt en vergeeft</vt:lpstr>
      <vt:lpstr>PowerPoint-presentatie</vt:lpstr>
      <vt:lpstr>God beweegt en vergeeft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Cornelis</dc:creator>
  <cp:lastModifiedBy>Imka</cp:lastModifiedBy>
  <cp:revision>70</cp:revision>
  <dcterms:created xsi:type="dcterms:W3CDTF">2015-09-22T10:37:19Z</dcterms:created>
  <dcterms:modified xsi:type="dcterms:W3CDTF">2016-08-14T05:50:51Z</dcterms:modified>
</cp:coreProperties>
</file>