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92" r:id="rId2"/>
    <p:sldId id="280" r:id="rId3"/>
    <p:sldId id="267" r:id="rId4"/>
    <p:sldId id="283" r:id="rId5"/>
    <p:sldId id="282" r:id="rId6"/>
    <p:sldId id="293" r:id="rId7"/>
    <p:sldId id="294" r:id="rId8"/>
    <p:sldId id="295" r:id="rId9"/>
    <p:sldId id="297" r:id="rId10"/>
    <p:sldId id="284" r:id="rId11"/>
    <p:sldId id="285" r:id="rId12"/>
    <p:sldId id="29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smtClean="0"/>
              <a:t>Klik om de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4509A250-FF31-4206-8172-F9D3106AACB1}" type="datetimeFigureOut">
              <a:rPr lang="en-US" dirty="0"/>
              <a:t>8/1/2016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smtClean="0"/>
              <a:t>Klik om de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4509A250-FF31-4206-8172-F9D3106AACB1}" type="datetimeFigureOut">
              <a:rPr lang="en-US" dirty="0"/>
              <a:t>8/1/2016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smtClean="0"/>
              <a:t>Klik om de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smtClean="0"/>
              <a:t>Klik om de modelstijlen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4509A250-FF31-4206-8172-F9D3106AACB1}" type="datetimeFigureOut">
              <a:rPr lang="en-US" dirty="0"/>
              <a:t>8/1/2016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4509A250-FF31-4206-8172-F9D3106AACB1}" type="datetimeFigureOut">
              <a:rPr lang="en-US" dirty="0"/>
              <a:t>8/1/2016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smtClean="0"/>
              <a:t>Klik om de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smtClean="0"/>
              <a:t>Klik om de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smtClean="0"/>
              <a:t>Klik om de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8/1/2016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9796027F-7875-4030-9381-8BD8C4F21935}" type="datetimeFigureOut">
              <a:rPr lang="en-US" dirty="0"/>
              <a:t>8/1/2016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8/1/2016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8/1/2016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smtClean="0"/>
              <a:t>Klik om de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7" name="Date Placeholder 4"/>
          <p:cNvSpPr>
            <a:spLocks noGrp="1"/>
          </p:cNvSpPr>
          <p:nvPr>
            <p:ph type="dt" sz="half" idx="10"/>
          </p:nvPr>
        </p:nvSpPr>
        <p:spPr/>
        <p:txBody>
          <a:bodyPr/>
          <a:lstStyle/>
          <a:p>
            <a:fld id="{4509A250-FF31-4206-8172-F9D3106AACB1}" type="datetimeFigureOut">
              <a:rPr lang="en-US" dirty="0"/>
              <a:t>8/1/2016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4509A250-FF31-4206-8172-F9D3106AACB1}" type="datetimeFigureOut">
              <a:rPr lang="en-US" dirty="0"/>
              <a:t>8/1/2016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smtClean="0"/>
              <a:t>Klik om de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8/1/2016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kerkinbergen.nl/2013/06/preek-van-23-juni-201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nl/url?sa=i&amp;rct=j&amp;q=&amp;esrc=s&amp;source=images&amp;cd=&amp;ved=0ahUKEwjY58bjztvLAhVFWxQKHUp3BeMQjRwIBw&amp;url=http://christenleven.blogspot.com/2015/10/bijzondere-gebeurtenissen-in-jaffa.html&amp;psig=AFQjCNGxA8ZlguRDOjlVr11IprCVGo1D9A&amp;ust=145898760298427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dagelijksebroodkruimels.nl/opwekking-21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vwgdenhaag.nl/spotten/"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drugsforum.nl/viewtopic.php?f=11&amp;t=2036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morgensterkaarten.nl/kaartmomenten/bemoedigen/gods-trouw-is-hemelhoog-1.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forum.mestreechonline.nl/forum/mestreech-maastricht/gebouwen-en-infrastructuur-maastricht/kerken-kapellen-kloosters-en-bedevaarten/2211-doopvont-in-de-kerk-van-st-pieter-op-de-be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nl/url?sa=i&amp;rct=j&amp;q=&amp;esrc=s&amp;source=images&amp;cd=&amp;cad=rja&amp;uact=8&amp;ved=0ahUKEwiwxbenzNvLAhVLXRQKHULwCYcQjRwIBw&amp;url=http://www.overvloeiendegenade.nl/artikelenhein/genadeknipoogjes55.html&amp;psig=AFQjCNH7a_d8f2EDw2EbVA8qESjx4CoVpg&amp;ust=145898699211442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boekxl.nl/Verhalen-uit-bijbel-Jona-en-de-grote-vi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1026" name="Picture 2" descr="http://global.oup.com/obso/fdscontent/obso/us/images/25214389/jonah.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00942" y="912071"/>
            <a:ext cx="6495060" cy="5495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46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5124" name="Picture 4" descr="http://www.kerkinbergen.nl/wp-content/uploads/2013/06/Ichtus.jp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8923" y="0"/>
            <a:ext cx="92790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226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Leef als bevrijde duif</a:t>
            </a:r>
            <a:endParaRPr lang="nl-NL" dirty="0"/>
          </a:p>
        </p:txBody>
      </p:sp>
      <p:pic>
        <p:nvPicPr>
          <p:cNvPr id="6146" name="Picture 2" descr="http://3.bp.blogspot.com/-iU7nWern50w/VhFYvbXUOAI/AAAAAAAANNU/tzDuPTTgzCU/s1600/jona-1.jpe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1029" y="2021585"/>
            <a:ext cx="4869444" cy="378098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5715000" y="1853248"/>
            <a:ext cx="5998029" cy="4278094"/>
          </a:xfrm>
          <a:prstGeom prst="rect">
            <a:avLst/>
          </a:prstGeom>
          <a:noFill/>
        </p:spPr>
        <p:txBody>
          <a:bodyPr wrap="square" rtlCol="0">
            <a:spAutoFit/>
          </a:bodyPr>
          <a:lstStyle/>
          <a:p>
            <a:r>
              <a:rPr lang="nl-NL" sz="3600" b="1" dirty="0" smtClean="0"/>
              <a:t>“Maar Jezus zei: ‘Je hebt niet meer dan mijn genade nodig, want kracht wordt zichtbaar in zwakheid’” (2 Kor. 12:9)</a:t>
            </a:r>
          </a:p>
          <a:p>
            <a:endParaRPr lang="nl-NL" sz="2800" b="1" dirty="0" smtClean="0"/>
          </a:p>
          <a:p>
            <a:endParaRPr lang="nl-NL" sz="2800" b="1" dirty="0"/>
          </a:p>
          <a:p>
            <a:r>
              <a:rPr lang="nl-NL" sz="3600" b="1" i="1" dirty="0" smtClean="0"/>
              <a:t>Uit genade, genadig zijn</a:t>
            </a:r>
            <a:endParaRPr lang="nl-NL" sz="3600" b="1" i="1" dirty="0"/>
          </a:p>
        </p:txBody>
      </p:sp>
    </p:spTree>
    <p:extLst>
      <p:ext uri="{BB962C8B-B14F-4D97-AF65-F5344CB8AC3E}">
        <p14:creationId xmlns:p14="http://schemas.microsoft.com/office/powerpoint/2010/main" val="269319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7170" name="Picture 2" descr="http://www.dagelijksebroodkruimels.nl/wp-content/uploads/Opwekking-213-U-zij-de-glorie-846x846.jp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22183" y="5422"/>
            <a:ext cx="6852578" cy="6852578"/>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2142629" y="452718"/>
            <a:ext cx="6411686" cy="707886"/>
          </a:xfrm>
          <a:prstGeom prst="rect">
            <a:avLst/>
          </a:prstGeom>
          <a:noFill/>
        </p:spPr>
        <p:txBody>
          <a:bodyPr wrap="square" rtlCol="0">
            <a:spAutoFit/>
          </a:bodyPr>
          <a:lstStyle/>
          <a:p>
            <a:r>
              <a:rPr lang="nl-NL" sz="4000" b="1" dirty="0" smtClean="0">
                <a:solidFill>
                  <a:srgbClr val="FF0000"/>
                </a:solidFill>
              </a:rPr>
              <a:t>‘Het is de HEER die redt!’</a:t>
            </a:r>
            <a:endParaRPr lang="nl-NL" sz="4000" b="1" dirty="0">
              <a:solidFill>
                <a:srgbClr val="FF0000"/>
              </a:solidFill>
            </a:endParaRPr>
          </a:p>
        </p:txBody>
      </p:sp>
    </p:spTree>
    <p:extLst>
      <p:ext uri="{BB962C8B-B14F-4D97-AF65-F5344CB8AC3E}">
        <p14:creationId xmlns:p14="http://schemas.microsoft.com/office/powerpoint/2010/main" val="3059438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1026" name="Picture 2" descr="http://www.vwgdenhaag.nl/files/2013/02/jap_smits-300x225.jp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91047" y="2379518"/>
            <a:ext cx="4067174" cy="30503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hln.be/static/FOTO/pe/3/10/1/large_476656.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8855" y="2379518"/>
            <a:ext cx="4575570" cy="3050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19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err="1" smtClean="0"/>
              <a:t>Jona</a:t>
            </a:r>
            <a:r>
              <a:rPr lang="en-US" b="1" dirty="0"/>
              <a:t> </a:t>
            </a:r>
            <a:r>
              <a:rPr lang="en-US" b="1" dirty="0" err="1" smtClean="0"/>
              <a:t>wordt</a:t>
            </a:r>
            <a:r>
              <a:rPr lang="en-US" b="1" dirty="0" smtClean="0"/>
              <a:t> </a:t>
            </a:r>
            <a:r>
              <a:rPr lang="en-US" b="1" dirty="0" err="1" smtClean="0"/>
              <a:t>niet</a:t>
            </a:r>
            <a:r>
              <a:rPr lang="en-US" b="1" dirty="0" smtClean="0"/>
              <a:t> </a:t>
            </a:r>
            <a:r>
              <a:rPr lang="en-US" b="1" dirty="0" err="1" smtClean="0"/>
              <a:t>verlaten</a:t>
            </a:r>
            <a:endParaRPr lang="nl-NL" b="1" dirty="0"/>
          </a:p>
        </p:txBody>
      </p:sp>
      <p:sp>
        <p:nvSpPr>
          <p:cNvPr id="5" name="Tekstvak 4"/>
          <p:cNvSpPr txBox="1"/>
          <p:nvPr/>
        </p:nvSpPr>
        <p:spPr>
          <a:xfrm>
            <a:off x="727363" y="1853248"/>
            <a:ext cx="6748677" cy="4524315"/>
          </a:xfrm>
          <a:prstGeom prst="rect">
            <a:avLst/>
          </a:prstGeom>
          <a:noFill/>
        </p:spPr>
        <p:txBody>
          <a:bodyPr wrap="square" rtlCol="0">
            <a:spAutoFit/>
          </a:bodyPr>
          <a:lstStyle/>
          <a:p>
            <a:r>
              <a:rPr lang="nl-NL" sz="3600" b="1" dirty="0" smtClean="0"/>
              <a:t>“</a:t>
            </a:r>
            <a:r>
              <a:rPr lang="nl-NL" sz="3600" b="1" dirty="0" smtClean="0"/>
              <a:t>De HEER liet Jona opslokken door een grote vis.”</a:t>
            </a:r>
          </a:p>
          <a:p>
            <a:endParaRPr lang="nl-NL" sz="3600" b="1" dirty="0"/>
          </a:p>
          <a:p>
            <a:r>
              <a:rPr lang="nl-NL" sz="3600" b="1" dirty="0" smtClean="0"/>
              <a:t>Ook al verlaat hij God, God verlaat hem niet</a:t>
            </a:r>
          </a:p>
          <a:p>
            <a:endParaRPr lang="nl-NL" sz="3600" b="1" dirty="0"/>
          </a:p>
          <a:p>
            <a:r>
              <a:rPr lang="nl-NL" sz="3600" b="1" dirty="0" smtClean="0"/>
              <a:t>De trouw van God is ons </a:t>
            </a:r>
            <a:r>
              <a:rPr lang="nl-NL" sz="3600" b="1" dirty="0" smtClean="0"/>
              <a:t>houvast</a:t>
            </a:r>
            <a:endParaRPr lang="nl-NL" sz="3600" b="1" dirty="0" smtClean="0"/>
          </a:p>
        </p:txBody>
      </p:sp>
      <p:pic>
        <p:nvPicPr>
          <p:cNvPr id="3" name="Picture 2" descr="http://www.morgensterkaarten.nl/dynamisch/bibliotheek/cache/335_400_3_819_0_nl_549355_4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5919" y="2006751"/>
            <a:ext cx="4217307" cy="4217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14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Jona bidt</a:t>
            </a:r>
            <a:endParaRPr lang="nl-NL" b="1" dirty="0"/>
          </a:p>
        </p:txBody>
      </p:sp>
      <p:sp>
        <p:nvSpPr>
          <p:cNvPr id="3" name="Tijdelijke aanduiding voor inhoud 2"/>
          <p:cNvSpPr>
            <a:spLocks noGrp="1"/>
          </p:cNvSpPr>
          <p:nvPr>
            <p:ph idx="1"/>
          </p:nvPr>
        </p:nvSpPr>
        <p:spPr>
          <a:xfrm>
            <a:off x="531812" y="1761973"/>
            <a:ext cx="10472161" cy="4195481"/>
          </a:xfrm>
        </p:spPr>
        <p:txBody>
          <a:bodyPr>
            <a:noAutofit/>
          </a:bodyPr>
          <a:lstStyle/>
          <a:p>
            <a:r>
              <a:rPr lang="nl-NL" sz="3600" b="1" dirty="0" smtClean="0"/>
              <a:t>Nood leert bidden</a:t>
            </a:r>
          </a:p>
          <a:p>
            <a:pPr marL="0" indent="0">
              <a:buNone/>
            </a:pPr>
            <a:endParaRPr lang="nl-NL" sz="3600" b="1" dirty="0" smtClean="0"/>
          </a:p>
          <a:p>
            <a:pPr marL="0" indent="0">
              <a:buNone/>
            </a:pPr>
            <a:r>
              <a:rPr lang="nl-NL" sz="3600" b="1" dirty="0" smtClean="0"/>
              <a:t>“het water staat tot aan mijn lippen”</a:t>
            </a:r>
          </a:p>
          <a:p>
            <a:pPr marL="0" indent="0">
              <a:buNone/>
            </a:pPr>
            <a:r>
              <a:rPr lang="nl-NL" sz="3600" b="1" dirty="0" smtClean="0"/>
              <a:t>“zeewier om mijn hoofd verstikt mij”</a:t>
            </a:r>
          </a:p>
          <a:p>
            <a:pPr marL="0" indent="0">
              <a:buNone/>
            </a:pPr>
            <a:r>
              <a:rPr lang="nl-NL" sz="3600" b="1" dirty="0" smtClean="0"/>
              <a:t>“Ik zink tot de bodem”</a:t>
            </a:r>
          </a:p>
          <a:p>
            <a:pPr marL="0" indent="0">
              <a:buNone/>
            </a:pPr>
            <a:endParaRPr lang="nl-NL" sz="3600" b="1" dirty="0" smtClean="0"/>
          </a:p>
          <a:p>
            <a:r>
              <a:rPr lang="nl-NL" sz="3600" b="1" dirty="0" smtClean="0"/>
              <a:t>Er is nooit een excuus om niet te bidden</a:t>
            </a:r>
          </a:p>
          <a:p>
            <a:endParaRPr lang="nl-NL" sz="3600" dirty="0" smtClean="0"/>
          </a:p>
          <a:p>
            <a:endParaRPr lang="nl-NL" sz="3600" dirty="0"/>
          </a:p>
        </p:txBody>
      </p:sp>
      <p:pic>
        <p:nvPicPr>
          <p:cNvPr id="3074" name="Picture 2" descr="http://forum.mestreechonline.nl/imgcache/11836.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585" y="0"/>
            <a:ext cx="3659415" cy="278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14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Jona schreeuwt om hulp</a:t>
            </a:r>
            <a:endParaRPr lang="nl-NL" dirty="0"/>
          </a:p>
        </p:txBody>
      </p:sp>
      <p:sp>
        <p:nvSpPr>
          <p:cNvPr id="3" name="Tijdelijke aanduiding voor inhoud 2"/>
          <p:cNvSpPr>
            <a:spLocks noGrp="1"/>
          </p:cNvSpPr>
          <p:nvPr>
            <p:ph idx="1"/>
          </p:nvPr>
        </p:nvSpPr>
        <p:spPr>
          <a:xfrm>
            <a:off x="1103312" y="1981200"/>
            <a:ext cx="10669588" cy="4492336"/>
          </a:xfrm>
        </p:spPr>
        <p:txBody>
          <a:bodyPr>
            <a:noAutofit/>
          </a:bodyPr>
          <a:lstStyle/>
          <a:p>
            <a:r>
              <a:rPr lang="nl-NL" sz="3600" b="1" dirty="0" smtClean="0"/>
              <a:t>Hij vliegt naar de HEER</a:t>
            </a:r>
          </a:p>
          <a:p>
            <a:pPr marL="0" indent="0">
              <a:buNone/>
            </a:pPr>
            <a:endParaRPr lang="nl-NL" sz="3600" b="1" dirty="0" smtClean="0"/>
          </a:p>
          <a:p>
            <a:pPr marL="0" indent="0">
              <a:buNone/>
            </a:pPr>
            <a:r>
              <a:rPr lang="nl-NL" sz="3600" b="1" dirty="0" smtClean="0"/>
              <a:t>“Uit het rijk van de dood schreeuw ik om hulp”</a:t>
            </a:r>
          </a:p>
          <a:p>
            <a:pPr marL="0" indent="0">
              <a:buNone/>
            </a:pPr>
            <a:endParaRPr lang="nl-NL" sz="3600" b="1" dirty="0"/>
          </a:p>
          <a:p>
            <a:pPr marL="0" indent="0">
              <a:buNone/>
            </a:pPr>
            <a:r>
              <a:rPr lang="nl-NL" sz="3600" b="1" dirty="0" smtClean="0"/>
              <a:t>Roep jij… “Help mij, God. Wees mij genadig.”</a:t>
            </a:r>
            <a:endParaRPr lang="nl-NL" sz="3600" b="1" dirty="0"/>
          </a:p>
        </p:txBody>
      </p:sp>
    </p:spTree>
    <p:extLst>
      <p:ext uri="{BB962C8B-B14F-4D97-AF65-F5344CB8AC3E}">
        <p14:creationId xmlns:p14="http://schemas.microsoft.com/office/powerpoint/2010/main" val="82827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Jona wordt gered</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3600" b="1" dirty="0" smtClean="0"/>
              <a:t>“Maar U trekt mij levend uit de dood omhoog, o HEER, mijn God”</a:t>
            </a:r>
          </a:p>
          <a:p>
            <a:pPr marL="0" indent="0">
              <a:buNone/>
            </a:pPr>
            <a:endParaRPr lang="nl-NL" sz="3600" b="1" dirty="0"/>
          </a:p>
          <a:p>
            <a:pPr marL="0" indent="0">
              <a:buNone/>
            </a:pPr>
            <a:r>
              <a:rPr lang="nl-NL" sz="3600" b="1" dirty="0" smtClean="0"/>
              <a:t>“Het is de HEER die redt”</a:t>
            </a:r>
          </a:p>
          <a:p>
            <a:pPr marL="0" indent="0">
              <a:buNone/>
            </a:pPr>
            <a:endParaRPr lang="nl-NL" sz="3600" b="1" dirty="0"/>
          </a:p>
          <a:p>
            <a:pPr marL="0" indent="0">
              <a:buNone/>
            </a:pPr>
            <a:r>
              <a:rPr lang="nl-NL" sz="3600" b="1" dirty="0" smtClean="0"/>
              <a:t>Zo is de HEER ook vandaag</a:t>
            </a:r>
            <a:endParaRPr lang="nl-NL" sz="3600" b="1" dirty="0"/>
          </a:p>
        </p:txBody>
      </p:sp>
    </p:spTree>
    <p:extLst>
      <p:ext uri="{BB962C8B-B14F-4D97-AF65-F5344CB8AC3E}">
        <p14:creationId xmlns:p14="http://schemas.microsoft.com/office/powerpoint/2010/main" val="10145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HEER redt</a:t>
            </a:r>
            <a:endParaRPr lang="nl-NL" dirty="0"/>
          </a:p>
        </p:txBody>
      </p:sp>
      <p:sp>
        <p:nvSpPr>
          <p:cNvPr id="3" name="Tijdelijke aanduiding voor inhoud 2"/>
          <p:cNvSpPr>
            <a:spLocks noGrp="1"/>
          </p:cNvSpPr>
          <p:nvPr>
            <p:ph idx="1"/>
          </p:nvPr>
        </p:nvSpPr>
        <p:spPr>
          <a:xfrm>
            <a:off x="1103312" y="1589810"/>
            <a:ext cx="10170824" cy="4658590"/>
          </a:xfrm>
        </p:spPr>
        <p:txBody>
          <a:bodyPr>
            <a:normAutofit/>
          </a:bodyPr>
          <a:lstStyle/>
          <a:p>
            <a:r>
              <a:rPr lang="nl-NL" sz="3600" b="1" dirty="0" smtClean="0"/>
              <a:t>Jezus kwam in de buitenste duisternis</a:t>
            </a:r>
          </a:p>
          <a:p>
            <a:endParaRPr lang="nl-NL" sz="2800" b="1" dirty="0"/>
          </a:p>
          <a:p>
            <a:pPr marL="0" indent="0">
              <a:buNone/>
            </a:pPr>
            <a:r>
              <a:rPr lang="nl-NL" sz="3200" b="1" dirty="0" smtClean="0"/>
              <a:t>“Want </a:t>
            </a:r>
            <a:r>
              <a:rPr lang="nl-NL" sz="3200" b="1" dirty="0"/>
              <a:t>zoals Jona drie dagen en drie nachten in de buik van een grote vis zat, zo zal de Mensenzoon drie dagen en drie nachten in het binnenste van de aarde verblijven</a:t>
            </a:r>
            <a:r>
              <a:rPr lang="nl-NL" sz="3200" b="1" dirty="0" smtClean="0"/>
              <a:t>.” (Mat. 12:40)</a:t>
            </a:r>
          </a:p>
          <a:p>
            <a:pPr marL="0" indent="0">
              <a:buNone/>
            </a:pPr>
            <a:endParaRPr lang="nl-NL" sz="2800" b="1" dirty="0"/>
          </a:p>
          <a:p>
            <a:r>
              <a:rPr lang="nl-NL" sz="3600" b="1" dirty="0" smtClean="0"/>
              <a:t>Jezus werd verlaten </a:t>
            </a:r>
            <a:endParaRPr lang="nl-NL" sz="3600" b="1" dirty="0"/>
          </a:p>
        </p:txBody>
      </p:sp>
    </p:spTree>
    <p:extLst>
      <p:ext uri="{BB962C8B-B14F-4D97-AF65-F5344CB8AC3E}">
        <p14:creationId xmlns:p14="http://schemas.microsoft.com/office/powerpoint/2010/main" val="376749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HEER redt</a:t>
            </a:r>
            <a:endParaRPr lang="nl-NL" dirty="0"/>
          </a:p>
        </p:txBody>
      </p:sp>
      <p:pic>
        <p:nvPicPr>
          <p:cNvPr id="4098" name="Picture 2" descr="http://www.overvloeiendegenade.nl/images/legegraf.jp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67362" y="1853248"/>
            <a:ext cx="7962220" cy="4183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550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Gered door een vis</a:t>
            </a:r>
            <a:endParaRPr lang="nl-NL" dirty="0"/>
          </a:p>
        </p:txBody>
      </p:sp>
      <p:pic>
        <p:nvPicPr>
          <p:cNvPr id="1026" name="Picture 2" descr="http://www.boekxl.nl/image/data/producten/21379013.jp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11286" y="1470307"/>
            <a:ext cx="4099697" cy="5243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39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5950</TotalTime>
  <Words>242</Words>
  <Application>Microsoft Office PowerPoint</Application>
  <PresentationFormat>Breedbeeld</PresentationFormat>
  <Paragraphs>40</Paragraphs>
  <Slides>12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Century Gothic</vt:lpstr>
      <vt:lpstr>Wingdings 3</vt:lpstr>
      <vt:lpstr>Ion</vt:lpstr>
      <vt:lpstr>PowerPoint-presentatie</vt:lpstr>
      <vt:lpstr>PowerPoint-presentatie</vt:lpstr>
      <vt:lpstr>Jona wordt niet verlaten</vt:lpstr>
      <vt:lpstr>Jona bidt</vt:lpstr>
      <vt:lpstr>Jona schreeuwt om hulp</vt:lpstr>
      <vt:lpstr>Jona wordt gered</vt:lpstr>
      <vt:lpstr>De HEER redt</vt:lpstr>
      <vt:lpstr>De HEER redt</vt:lpstr>
      <vt:lpstr>Gered door een vis</vt:lpstr>
      <vt:lpstr>PowerPoint-presentatie</vt:lpstr>
      <vt:lpstr>Leef als bevrijde duif</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Cornelis</dc:creator>
  <cp:lastModifiedBy>Cornelis Hamstra</cp:lastModifiedBy>
  <cp:revision>54</cp:revision>
  <dcterms:created xsi:type="dcterms:W3CDTF">2015-09-22T10:37:19Z</dcterms:created>
  <dcterms:modified xsi:type="dcterms:W3CDTF">2016-08-05T08:50:10Z</dcterms:modified>
</cp:coreProperties>
</file>