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4" r:id="rId8"/>
    <p:sldId id="276" r:id="rId9"/>
    <p:sldId id="275" r:id="rId10"/>
    <p:sldId id="27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7/19/2016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denieuweliefde.com/series/vreemdeling-in-nederland.8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defensiofidei.wordpress.com/2011/07/16/v-a-waarom-verkleden-priesters-zich-om-mis-te-zeggen-christus-verkleedde-zich-toch-ook-niet-in-gewaden-tijdens-het-laatste-avondmaa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defensiofidei.wordpress.com/2011/07/16/v-a-waarom-verkleden-priesters-zich-om-mis-te-zeggen-christus-verkleedde-zich-toch-ook-niet-in-gewaden-tijdens-het-laatste-avondmaa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defensiofidei.wordpress.com/2011/07/16/v-a-waarom-verkleden-priesters-zich-om-mis-te-zeggen-christus-verkleedde-zich-toch-ook-niet-in-gewaden-tijdens-het-laatste-avondmaa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defensiofidei.wordpress.com/2011/07/16/v-a-waarom-verkleden-priesters-zich-om-mis-te-zeggen-christus-verkleedde-zich-toch-ook-niet-in-gewaden-tijdens-het-laatste-avondmaa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Vreemdeling</a:t>
            </a:r>
            <a:endParaRPr lang="nl-NL" dirty="0"/>
          </a:p>
        </p:txBody>
      </p:sp>
      <p:pic>
        <p:nvPicPr>
          <p:cNvPr id="1026" name="Picture 2" descr="http://denieuweliefde.com/upload/images/result/vreemdeling...paspoort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68" y="2019937"/>
            <a:ext cx="4173755" cy="2941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727363" y="1853248"/>
            <a:ext cx="67486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Waar</a:t>
            </a:r>
            <a:r>
              <a:rPr lang="en-US" sz="2800" dirty="0" smtClean="0"/>
              <a:t> </a:t>
            </a:r>
            <a:r>
              <a:rPr lang="en-US" sz="2800" dirty="0" err="1" smtClean="0"/>
              <a:t>denk</a:t>
            </a:r>
            <a:r>
              <a:rPr lang="en-US" sz="2800" dirty="0" smtClean="0"/>
              <a:t> </a:t>
            </a:r>
            <a:r>
              <a:rPr lang="en-US" sz="2800" dirty="0" err="1" smtClean="0"/>
              <a:t>jij</a:t>
            </a:r>
            <a:r>
              <a:rPr lang="en-US" sz="2800" dirty="0" smtClean="0"/>
              <a:t> </a:t>
            </a:r>
            <a:r>
              <a:rPr lang="en-US" sz="2800" dirty="0" err="1" smtClean="0"/>
              <a:t>aan</a:t>
            </a:r>
            <a:r>
              <a:rPr lang="en-US" sz="2800" dirty="0" smtClean="0"/>
              <a:t> </a:t>
            </a:r>
            <a:r>
              <a:rPr lang="en-US" sz="2800" dirty="0" err="1" smtClean="0"/>
              <a:t>bij</a:t>
            </a:r>
            <a:r>
              <a:rPr lang="en-US" sz="2800" dirty="0" smtClean="0"/>
              <a:t> ‘</a:t>
            </a:r>
            <a:r>
              <a:rPr lang="en-US" sz="2800" dirty="0" err="1" smtClean="0"/>
              <a:t>vreemdeling</a:t>
            </a:r>
            <a:r>
              <a:rPr lang="en-US" sz="2800" dirty="0" smtClean="0"/>
              <a:t>’ ?</a:t>
            </a:r>
          </a:p>
          <a:p>
            <a:pPr marL="285750" indent="-285750">
              <a:buFontTx/>
              <a:buChar char="-"/>
            </a:pPr>
            <a:endParaRPr lang="en-US" sz="2800" dirty="0" smtClean="0"/>
          </a:p>
          <a:p>
            <a:pPr marL="285750" indent="-285750">
              <a:buFontTx/>
              <a:buChar char="-"/>
            </a:pPr>
            <a:r>
              <a:rPr lang="en-US" sz="2800" dirty="0" smtClean="0"/>
              <a:t>Anders (</a:t>
            </a:r>
            <a:r>
              <a:rPr lang="en-US" sz="2800" dirty="0" err="1" smtClean="0"/>
              <a:t>dan</a:t>
            </a:r>
            <a:r>
              <a:rPr lang="en-US" sz="2800" dirty="0" smtClean="0"/>
              <a:t> de </a:t>
            </a:r>
            <a:r>
              <a:rPr lang="en-US" sz="2800" dirty="0" err="1" smtClean="0"/>
              <a:t>meerderheid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pPr marL="285750" indent="-285750">
              <a:buFontTx/>
              <a:buChar char="-"/>
            </a:pPr>
            <a:r>
              <a:rPr lang="en-US" sz="2800" dirty="0" err="1" smtClean="0"/>
              <a:t>Machteloos</a:t>
            </a:r>
            <a:r>
              <a:rPr lang="en-US" sz="2800" dirty="0" smtClean="0"/>
              <a:t> (</a:t>
            </a:r>
            <a:r>
              <a:rPr lang="en-US" sz="2800" dirty="0" err="1" smtClean="0"/>
              <a:t>t.o.v</a:t>
            </a:r>
            <a:r>
              <a:rPr lang="en-US" sz="2800" dirty="0" smtClean="0"/>
              <a:t>. de </a:t>
            </a:r>
            <a:r>
              <a:rPr lang="en-US" sz="2800" dirty="0" err="1" smtClean="0"/>
              <a:t>meerderheid</a:t>
            </a:r>
            <a:r>
              <a:rPr lang="en-US" sz="2800" dirty="0" smtClean="0"/>
              <a:t>)</a:t>
            </a:r>
          </a:p>
          <a:p>
            <a:pPr marL="285750" indent="-285750">
              <a:buFontTx/>
              <a:buChar char="-"/>
            </a:pPr>
            <a:endParaRPr lang="en-US" sz="2800" dirty="0"/>
          </a:p>
          <a:p>
            <a:r>
              <a:rPr lang="en-US" sz="2800" dirty="0" smtClean="0"/>
              <a:t>Wat is de </a:t>
            </a:r>
            <a:r>
              <a:rPr lang="en-US" sz="2800" dirty="0" err="1" smtClean="0"/>
              <a:t>reactie</a:t>
            </a:r>
            <a:r>
              <a:rPr lang="en-US" sz="2800" dirty="0" smtClean="0"/>
              <a:t> van de </a:t>
            </a:r>
            <a:r>
              <a:rPr lang="en-US" sz="2800" dirty="0" err="1" smtClean="0"/>
              <a:t>vreemdeling</a:t>
            </a:r>
            <a:r>
              <a:rPr lang="en-US" sz="2800" dirty="0" smtClean="0"/>
              <a:t>(</a:t>
            </a:r>
            <a:r>
              <a:rPr lang="en-US" sz="2800" dirty="0" err="1" smtClean="0"/>
              <a:t>en</a:t>
            </a:r>
            <a:r>
              <a:rPr lang="en-US" sz="2800" dirty="0" smtClean="0"/>
              <a:t>)?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60814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 als priester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3617" y="2150918"/>
            <a:ext cx="10058401" cy="3522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Ieder</a:t>
            </a:r>
            <a:r>
              <a:rPr lang="en-US" sz="2800" dirty="0" smtClean="0"/>
              <a:t> </a:t>
            </a:r>
            <a:r>
              <a:rPr lang="en-US" sz="2800" dirty="0" err="1" smtClean="0"/>
              <a:t>bedenkt</a:t>
            </a:r>
            <a:r>
              <a:rPr lang="en-US" sz="2800" dirty="0" smtClean="0"/>
              <a:t> (</a:t>
            </a:r>
            <a:r>
              <a:rPr lang="en-US" sz="2800" dirty="0" err="1" smtClean="0"/>
              <a:t>eerst</a:t>
            </a:r>
            <a:r>
              <a:rPr lang="en-US" sz="2800" dirty="0" smtClean="0"/>
              <a:t>) </a:t>
            </a:r>
            <a:r>
              <a:rPr lang="en-US" sz="2800" dirty="0" err="1" smtClean="0"/>
              <a:t>voor</a:t>
            </a:r>
            <a:r>
              <a:rPr lang="en-US" sz="2800" dirty="0" smtClean="0"/>
              <a:t> </a:t>
            </a:r>
            <a:r>
              <a:rPr lang="en-US" sz="2800" dirty="0" err="1" smtClean="0"/>
              <a:t>zichzelf</a:t>
            </a:r>
            <a:r>
              <a:rPr lang="en-US" sz="2800" dirty="0" smtClean="0"/>
              <a:t>: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dirty="0" smtClean="0"/>
              <a:t>Bid </a:t>
            </a:r>
            <a:r>
              <a:rPr lang="en-US" sz="2800" dirty="0" err="1" smtClean="0"/>
              <a:t>voor</a:t>
            </a:r>
            <a:r>
              <a:rPr lang="en-US" sz="2800" dirty="0" smtClean="0"/>
              <a:t> </a:t>
            </a:r>
            <a:r>
              <a:rPr lang="en-US" sz="2800" dirty="0" err="1" smtClean="0"/>
              <a:t>een</a:t>
            </a:r>
            <a:r>
              <a:rPr lang="en-US" sz="2800" dirty="0" smtClean="0"/>
              <a:t> ‘</a:t>
            </a:r>
            <a:r>
              <a:rPr lang="en-US" sz="2800" dirty="0" err="1" smtClean="0"/>
              <a:t>bekende</a:t>
            </a:r>
            <a:r>
              <a:rPr lang="en-US" sz="2800" dirty="0" smtClean="0"/>
              <a:t>’ die </a:t>
            </a:r>
            <a:r>
              <a:rPr lang="en-US" sz="2800" dirty="0" err="1" smtClean="0"/>
              <a:t>hulp</a:t>
            </a:r>
            <a:r>
              <a:rPr lang="en-US" sz="2800" dirty="0"/>
              <a:t> </a:t>
            </a:r>
            <a:r>
              <a:rPr lang="en-US" sz="2800" dirty="0" err="1" smtClean="0"/>
              <a:t>kan</a:t>
            </a:r>
            <a:r>
              <a:rPr lang="en-US" sz="2800" dirty="0" smtClean="0"/>
              <a:t> </a:t>
            </a:r>
            <a:r>
              <a:rPr lang="en-US" sz="2800" dirty="0" err="1" smtClean="0"/>
              <a:t>gebruiken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Dank </a:t>
            </a:r>
            <a:r>
              <a:rPr lang="en-US" sz="2800" dirty="0" err="1" smtClean="0"/>
              <a:t>voor</a:t>
            </a:r>
            <a:r>
              <a:rPr lang="en-US" sz="2800" dirty="0" smtClean="0"/>
              <a:t> </a:t>
            </a:r>
            <a:r>
              <a:rPr lang="en-US" sz="2800" dirty="0" err="1" smtClean="0"/>
              <a:t>een</a:t>
            </a:r>
            <a:r>
              <a:rPr lang="en-US" sz="2800" dirty="0" smtClean="0"/>
              <a:t> ‘</a:t>
            </a:r>
            <a:r>
              <a:rPr lang="en-US" sz="2800" dirty="0" err="1" smtClean="0"/>
              <a:t>bekende</a:t>
            </a:r>
            <a:r>
              <a:rPr lang="en-US" sz="2800" dirty="0" smtClean="0"/>
              <a:t>’ die </a:t>
            </a:r>
            <a:r>
              <a:rPr lang="en-US" sz="2800" dirty="0" err="1" smtClean="0"/>
              <a:t>iets</a:t>
            </a:r>
            <a:r>
              <a:rPr lang="en-US" sz="2800" dirty="0" smtClean="0"/>
              <a:t> </a:t>
            </a:r>
            <a:r>
              <a:rPr lang="en-US" sz="2800" dirty="0" err="1" smtClean="0"/>
              <a:t>moois</a:t>
            </a:r>
            <a:r>
              <a:rPr lang="en-US" sz="2800" dirty="0" smtClean="0"/>
              <a:t> </a:t>
            </a:r>
            <a:r>
              <a:rPr lang="en-US" sz="2800" dirty="0" err="1" smtClean="0"/>
              <a:t>heeft</a:t>
            </a:r>
            <a:r>
              <a:rPr lang="en-US" sz="2800" dirty="0" smtClean="0"/>
              <a:t> </a:t>
            </a:r>
            <a:r>
              <a:rPr lang="en-US" sz="2800" dirty="0" err="1" smtClean="0"/>
              <a:t>ontvangen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Bid </a:t>
            </a:r>
            <a:r>
              <a:rPr lang="en-US" sz="2800" dirty="0" err="1" smtClean="0"/>
              <a:t>voor</a:t>
            </a:r>
            <a:r>
              <a:rPr lang="en-US" sz="2800" dirty="0" smtClean="0"/>
              <a:t> </a:t>
            </a:r>
            <a:r>
              <a:rPr lang="en-US" sz="2800" dirty="0" err="1" smtClean="0"/>
              <a:t>nood</a:t>
            </a:r>
            <a:r>
              <a:rPr lang="en-US" sz="2800" dirty="0" smtClean="0"/>
              <a:t> in de </a:t>
            </a:r>
            <a:r>
              <a:rPr lang="en-US" sz="2800" dirty="0" err="1" smtClean="0"/>
              <a:t>wereld</a:t>
            </a:r>
            <a:r>
              <a:rPr lang="en-US" sz="2800" dirty="0" smtClean="0"/>
              <a:t> (</a:t>
            </a:r>
            <a:r>
              <a:rPr lang="en-US" sz="2800" dirty="0" err="1" smtClean="0"/>
              <a:t>ver</a:t>
            </a:r>
            <a:r>
              <a:rPr lang="en-US" sz="2800" dirty="0" smtClean="0"/>
              <a:t> </a:t>
            </a:r>
            <a:r>
              <a:rPr lang="en-US" sz="2800" dirty="0" err="1" smtClean="0"/>
              <a:t>weg</a:t>
            </a:r>
            <a:r>
              <a:rPr lang="en-US" sz="2800" dirty="0" smtClean="0"/>
              <a:t> of </a:t>
            </a:r>
            <a:r>
              <a:rPr lang="en-US" sz="2800" dirty="0" err="1" smtClean="0"/>
              <a:t>dichtbij</a:t>
            </a:r>
            <a:r>
              <a:rPr lang="en-US" sz="2800" dirty="0" smtClean="0"/>
              <a:t>)</a:t>
            </a:r>
          </a:p>
          <a:p>
            <a:pPr>
              <a:buFontTx/>
              <a:buChar char="-"/>
            </a:pPr>
            <a:r>
              <a:rPr lang="en-US" sz="2800" dirty="0" smtClean="0"/>
              <a:t>Dank </a:t>
            </a:r>
            <a:r>
              <a:rPr lang="en-US" sz="2800" dirty="0" err="1" smtClean="0"/>
              <a:t>voor</a:t>
            </a:r>
            <a:r>
              <a:rPr lang="en-US" sz="2800" dirty="0" smtClean="0"/>
              <a:t> </a:t>
            </a:r>
            <a:r>
              <a:rPr lang="en-US" sz="2800" dirty="0" err="1" smtClean="0"/>
              <a:t>iets</a:t>
            </a:r>
            <a:r>
              <a:rPr lang="en-US" sz="2800" dirty="0" smtClean="0"/>
              <a:t> </a:t>
            </a:r>
            <a:r>
              <a:rPr lang="en-US" sz="2800" dirty="0" err="1" smtClean="0"/>
              <a:t>moois</a:t>
            </a:r>
            <a:r>
              <a:rPr lang="en-US" sz="2800" dirty="0" smtClean="0"/>
              <a:t> in de </a:t>
            </a:r>
            <a:r>
              <a:rPr lang="en-US" sz="2800" dirty="0" err="1" smtClean="0"/>
              <a:t>wereld</a:t>
            </a:r>
            <a:r>
              <a:rPr lang="en-US" sz="2800" dirty="0" smtClean="0"/>
              <a:t> (</a:t>
            </a:r>
            <a:r>
              <a:rPr lang="en-US" sz="2800" dirty="0" err="1" smtClean="0"/>
              <a:t>ver</a:t>
            </a:r>
            <a:r>
              <a:rPr lang="en-US" sz="2800" dirty="0" smtClean="0"/>
              <a:t> </a:t>
            </a:r>
            <a:r>
              <a:rPr lang="en-US" sz="2800" dirty="0" err="1" smtClean="0"/>
              <a:t>weg</a:t>
            </a:r>
            <a:r>
              <a:rPr lang="en-US" sz="2800" dirty="0" smtClean="0"/>
              <a:t> of </a:t>
            </a:r>
            <a:r>
              <a:rPr lang="en-US" sz="2800" dirty="0" err="1" smtClean="0"/>
              <a:t>dichtbij</a:t>
            </a:r>
            <a:r>
              <a:rPr lang="en-US" sz="2800" dirty="0" smtClean="0"/>
              <a:t>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6986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vreemdeling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0185" y="1658064"/>
            <a:ext cx="8946541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/>
              <a:t>Als</a:t>
            </a:r>
            <a:r>
              <a:rPr lang="en-US" sz="2800" dirty="0" smtClean="0"/>
              <a:t> christen ben je </a:t>
            </a:r>
            <a:r>
              <a:rPr lang="en-US" sz="2800" dirty="0" err="1" smtClean="0"/>
              <a:t>een</a:t>
            </a:r>
            <a:r>
              <a:rPr lang="en-US" sz="2800" dirty="0" smtClean="0"/>
              <a:t> </a:t>
            </a:r>
            <a:r>
              <a:rPr lang="en-US" sz="2800" dirty="0" err="1" smtClean="0"/>
              <a:t>vreemdeling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‘</a:t>
            </a:r>
            <a:r>
              <a:rPr lang="en-US" sz="2800" dirty="0" err="1" smtClean="0"/>
              <a:t>Vreemdeling</a:t>
            </a:r>
            <a:r>
              <a:rPr lang="en-US" sz="2800" dirty="0" smtClean="0"/>
              <a:t> die </a:t>
            </a:r>
            <a:r>
              <a:rPr lang="en-US" sz="2800" dirty="0" err="1" smtClean="0"/>
              <a:t>ver</a:t>
            </a:r>
            <a:r>
              <a:rPr lang="en-US" sz="2800" dirty="0" smtClean="0"/>
              <a:t> van huis is’ (1 Petrus 2:11)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-    ‘Anders’ (</a:t>
            </a:r>
            <a:r>
              <a:rPr lang="en-US" sz="2800" dirty="0" err="1" smtClean="0"/>
              <a:t>dan</a:t>
            </a:r>
            <a:r>
              <a:rPr lang="en-US" sz="2800" dirty="0" smtClean="0"/>
              <a:t> de </a:t>
            </a:r>
            <a:r>
              <a:rPr lang="en-US" sz="2800" dirty="0" err="1" smtClean="0"/>
              <a:t>meerderheid</a:t>
            </a:r>
            <a:r>
              <a:rPr lang="en-US" sz="2800" dirty="0" smtClean="0"/>
              <a:t>)</a:t>
            </a:r>
          </a:p>
          <a:p>
            <a:pPr>
              <a:buFontTx/>
              <a:buChar char="-"/>
            </a:pPr>
            <a:r>
              <a:rPr lang="en-US" sz="2800" dirty="0" smtClean="0"/>
              <a:t>‘</a:t>
            </a:r>
            <a:r>
              <a:rPr lang="en-US" sz="2800" dirty="0" err="1" smtClean="0"/>
              <a:t>Machteloos</a:t>
            </a:r>
            <a:r>
              <a:rPr lang="en-US" sz="2800" dirty="0" smtClean="0"/>
              <a:t>’ (</a:t>
            </a:r>
            <a:r>
              <a:rPr lang="en-US" sz="2800" dirty="0" err="1" smtClean="0"/>
              <a:t>t.o.v</a:t>
            </a:r>
            <a:r>
              <a:rPr lang="en-US" sz="2800" dirty="0" smtClean="0"/>
              <a:t>. de </a:t>
            </a:r>
            <a:r>
              <a:rPr lang="en-US" sz="2800" dirty="0" err="1" smtClean="0"/>
              <a:t>meerderheid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56112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vreemdeling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0185" y="1658064"/>
            <a:ext cx="8946541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Hoe </a:t>
            </a:r>
            <a:r>
              <a:rPr lang="en-US" sz="2800" dirty="0" err="1" smtClean="0"/>
              <a:t>reageer</a:t>
            </a:r>
            <a:r>
              <a:rPr lang="en-US" sz="2800" dirty="0" smtClean="0"/>
              <a:t> je </a:t>
            </a:r>
            <a:r>
              <a:rPr lang="en-US" sz="2800" dirty="0" err="1" smtClean="0"/>
              <a:t>als</a:t>
            </a:r>
            <a:r>
              <a:rPr lang="en-US" sz="2800" dirty="0" smtClean="0"/>
              <a:t> ‘</a:t>
            </a:r>
            <a:r>
              <a:rPr lang="en-US" sz="2800" dirty="0" err="1" smtClean="0"/>
              <a:t>christelijke</a:t>
            </a:r>
            <a:r>
              <a:rPr lang="en-US" sz="2800" dirty="0" smtClean="0"/>
              <a:t> </a:t>
            </a:r>
            <a:r>
              <a:rPr lang="en-US" sz="2800" dirty="0" err="1" smtClean="0"/>
              <a:t>vreemdeling</a:t>
            </a:r>
            <a:r>
              <a:rPr lang="en-US" sz="2800" dirty="0" smtClean="0"/>
              <a:t>’ ?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Focus op je </a:t>
            </a:r>
            <a:r>
              <a:rPr lang="en-US" sz="2800" dirty="0" err="1" smtClean="0"/>
              <a:t>identiteit</a:t>
            </a:r>
            <a:r>
              <a:rPr lang="en-US" sz="2800" dirty="0" smtClean="0"/>
              <a:t>/</a:t>
            </a:r>
            <a:r>
              <a:rPr lang="en-US" sz="2800" dirty="0" err="1" smtClean="0"/>
              <a:t>missie</a:t>
            </a:r>
            <a:r>
              <a:rPr lang="en-US" sz="2800" dirty="0" smtClean="0"/>
              <a:t>: </a:t>
            </a:r>
            <a:r>
              <a:rPr lang="en-US" sz="2800" dirty="0" err="1" smtClean="0"/>
              <a:t>radicaal</a:t>
            </a:r>
            <a:r>
              <a:rPr lang="en-US" sz="2800" dirty="0" smtClean="0"/>
              <a:t> </a:t>
            </a:r>
            <a:r>
              <a:rPr lang="en-US" sz="2800" dirty="0" err="1" smtClean="0"/>
              <a:t>Jezus</a:t>
            </a:r>
            <a:r>
              <a:rPr lang="en-US" sz="2800" dirty="0" smtClean="0"/>
              <a:t> </a:t>
            </a:r>
            <a:r>
              <a:rPr lang="en-US" sz="2800" dirty="0" err="1" smtClean="0"/>
              <a:t>volgen</a:t>
            </a:r>
            <a:r>
              <a:rPr lang="en-US" sz="2800" dirty="0" smtClean="0"/>
              <a:t> (‘</a:t>
            </a:r>
            <a:r>
              <a:rPr lang="en-US" sz="2800" dirty="0" err="1" smtClean="0"/>
              <a:t>anders-zijn</a:t>
            </a:r>
            <a:r>
              <a:rPr lang="en-US" sz="2800" dirty="0" smtClean="0"/>
              <a:t>’)</a:t>
            </a:r>
          </a:p>
          <a:p>
            <a:pPr>
              <a:buFontTx/>
              <a:buChar char="-"/>
            </a:pPr>
            <a:r>
              <a:rPr lang="en-US" sz="2800" dirty="0" smtClean="0"/>
              <a:t>Wees tot </a:t>
            </a:r>
            <a:r>
              <a:rPr lang="en-US" sz="2800" dirty="0" err="1" smtClean="0"/>
              <a:t>een</a:t>
            </a:r>
            <a:r>
              <a:rPr lang="en-US" sz="2800" dirty="0" smtClean="0"/>
              <a:t> </a:t>
            </a:r>
            <a:r>
              <a:rPr lang="en-US" sz="2800" dirty="0" err="1" smtClean="0"/>
              <a:t>zegen</a:t>
            </a:r>
            <a:r>
              <a:rPr lang="en-US" sz="2800" dirty="0" smtClean="0"/>
              <a:t>: bid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werk</a:t>
            </a:r>
            <a:r>
              <a:rPr lang="en-US" sz="2800" dirty="0" smtClean="0"/>
              <a:t> </a:t>
            </a:r>
            <a:r>
              <a:rPr lang="en-US" sz="2800" dirty="0" err="1" smtClean="0"/>
              <a:t>voor</a:t>
            </a:r>
            <a:r>
              <a:rPr lang="en-US" sz="2800" dirty="0" smtClean="0"/>
              <a:t> </a:t>
            </a:r>
            <a:r>
              <a:rPr lang="en-US" sz="2800" dirty="0" err="1" smtClean="0"/>
              <a:t>vrede</a:t>
            </a:r>
            <a:r>
              <a:rPr lang="en-US" sz="2800" dirty="0" smtClean="0"/>
              <a:t> (‘</a:t>
            </a:r>
            <a:r>
              <a:rPr lang="en-US" sz="2800" dirty="0" err="1" smtClean="0"/>
              <a:t>machteloos-zijn</a:t>
            </a:r>
            <a:r>
              <a:rPr lang="en-US" sz="2800" dirty="0" smtClean="0"/>
              <a:t>’)</a:t>
            </a:r>
          </a:p>
          <a:p>
            <a:pPr>
              <a:buFontTx/>
              <a:buChar char="-"/>
            </a:pPr>
            <a:endParaRPr lang="en-US" sz="2800" dirty="0" smtClean="0"/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70419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Priester</a:t>
            </a:r>
            <a:endParaRPr lang="nl-NL" dirty="0"/>
          </a:p>
        </p:txBody>
      </p:sp>
      <p:pic>
        <p:nvPicPr>
          <p:cNvPr id="2050" name="Picture 2" descr="https://defensiofidei.files.wordpress.com/2011/07/hogepriester-uit-het-oude-testament1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858" y="1853248"/>
            <a:ext cx="2311950" cy="419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48145" y="1756064"/>
            <a:ext cx="52681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Wat </a:t>
            </a:r>
            <a:r>
              <a:rPr lang="en-US" sz="2800" dirty="0" err="1" smtClean="0"/>
              <a:t>doet</a:t>
            </a:r>
            <a:r>
              <a:rPr lang="en-US" sz="2800" dirty="0" smtClean="0"/>
              <a:t> </a:t>
            </a:r>
            <a:r>
              <a:rPr lang="en-US" sz="2800" dirty="0" err="1" smtClean="0"/>
              <a:t>een</a:t>
            </a:r>
            <a:r>
              <a:rPr lang="en-US" sz="2800" dirty="0" smtClean="0"/>
              <a:t> </a:t>
            </a:r>
            <a:r>
              <a:rPr lang="en-US" sz="2800" dirty="0" err="1" smtClean="0"/>
              <a:t>priester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err="1" smtClean="0"/>
              <a:t>Hij</a:t>
            </a:r>
            <a:r>
              <a:rPr lang="en-US" sz="2800" dirty="0" smtClean="0"/>
              <a:t> </a:t>
            </a:r>
            <a:r>
              <a:rPr lang="en-US" sz="2800" dirty="0" err="1" smtClean="0"/>
              <a:t>vertegenwoordigt</a:t>
            </a:r>
            <a:r>
              <a:rPr lang="en-US" sz="2800" dirty="0" smtClean="0"/>
              <a:t> God </a:t>
            </a:r>
            <a:r>
              <a:rPr lang="en-US" sz="2800" dirty="0" err="1" smtClean="0"/>
              <a:t>bij</a:t>
            </a:r>
            <a:r>
              <a:rPr lang="en-US" sz="2800" dirty="0" smtClean="0"/>
              <a:t> het </a:t>
            </a:r>
            <a:r>
              <a:rPr lang="en-US" sz="2800" dirty="0" err="1" smtClean="0"/>
              <a:t>volk</a:t>
            </a:r>
            <a:r>
              <a:rPr lang="en-US" sz="2800" dirty="0" smtClean="0"/>
              <a:t> (</a:t>
            </a:r>
            <a:r>
              <a:rPr lang="en-US" sz="2800" dirty="0" err="1" smtClean="0"/>
              <a:t>voorbeeld</a:t>
            </a:r>
            <a:r>
              <a:rPr lang="en-US" sz="2800" dirty="0" smtClean="0"/>
              <a:t>, </a:t>
            </a:r>
            <a:r>
              <a:rPr lang="en-US" sz="2800" dirty="0" err="1" smtClean="0"/>
              <a:t>zegen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r>
              <a:rPr lang="en-US" sz="2800" dirty="0" err="1" smtClean="0"/>
              <a:t>Hij</a:t>
            </a:r>
            <a:r>
              <a:rPr lang="en-US" sz="2800" dirty="0" smtClean="0"/>
              <a:t> </a:t>
            </a:r>
            <a:r>
              <a:rPr lang="en-US" sz="2800" dirty="0" err="1" smtClean="0"/>
              <a:t>vertegenwoordigt</a:t>
            </a:r>
            <a:r>
              <a:rPr lang="en-US" sz="2800" dirty="0" smtClean="0"/>
              <a:t> het </a:t>
            </a:r>
            <a:r>
              <a:rPr lang="en-US" sz="2800" dirty="0" err="1" smtClean="0"/>
              <a:t>volk</a:t>
            </a:r>
            <a:r>
              <a:rPr lang="en-US" sz="2800" dirty="0" smtClean="0"/>
              <a:t> </a:t>
            </a:r>
            <a:r>
              <a:rPr lang="en-US" sz="2800" dirty="0" err="1" smtClean="0"/>
              <a:t>bij</a:t>
            </a:r>
            <a:r>
              <a:rPr lang="en-US" sz="2800" dirty="0" smtClean="0"/>
              <a:t> God (</a:t>
            </a:r>
            <a:r>
              <a:rPr lang="en-US" sz="2800" dirty="0" err="1" smtClean="0"/>
              <a:t>gebeden</a:t>
            </a:r>
            <a:r>
              <a:rPr lang="en-US" sz="2800" dirty="0" smtClean="0"/>
              <a:t>, </a:t>
            </a:r>
            <a:r>
              <a:rPr lang="en-US" sz="2800" dirty="0" err="1" smtClean="0"/>
              <a:t>liederen</a:t>
            </a:r>
            <a:r>
              <a:rPr lang="en-US" sz="2800" dirty="0" smtClean="0"/>
              <a:t>, offers)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00761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Priester</a:t>
            </a:r>
            <a:endParaRPr lang="nl-NL" dirty="0"/>
          </a:p>
        </p:txBody>
      </p:sp>
      <p:pic>
        <p:nvPicPr>
          <p:cNvPr id="2050" name="Picture 2" descr="https://defensiofidei.files.wordpress.com/2011/07/hogepriester-uit-het-oude-testament1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067" y="1853248"/>
            <a:ext cx="2311950" cy="419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48144" y="1756064"/>
            <a:ext cx="713855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Voor</a:t>
            </a:r>
            <a:r>
              <a:rPr lang="en-US" sz="2800" dirty="0" smtClean="0"/>
              <a:t> </a:t>
            </a:r>
            <a:r>
              <a:rPr lang="en-US" sz="2800" dirty="0" err="1" smtClean="0"/>
              <a:t>wie</a:t>
            </a:r>
            <a:r>
              <a:rPr lang="en-US" sz="2800" dirty="0" smtClean="0"/>
              <a:t> ‘</a:t>
            </a:r>
            <a:r>
              <a:rPr lang="en-US" sz="2800" dirty="0" err="1" smtClean="0"/>
              <a:t>werkt</a:t>
            </a:r>
            <a:r>
              <a:rPr lang="en-US" sz="2800" dirty="0" smtClean="0"/>
              <a:t>’ de </a:t>
            </a:r>
            <a:r>
              <a:rPr lang="en-US" sz="2800" dirty="0" err="1" smtClean="0"/>
              <a:t>priester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r>
              <a:rPr lang="en-US" sz="2800" dirty="0" smtClean="0"/>
              <a:t>- God </a:t>
            </a:r>
            <a:r>
              <a:rPr lang="en-US" sz="2800" dirty="0" err="1" smtClean="0"/>
              <a:t>en</a:t>
            </a:r>
            <a:r>
              <a:rPr lang="en-US" sz="2800" dirty="0" smtClean="0"/>
              <a:t> het </a:t>
            </a:r>
            <a:r>
              <a:rPr lang="en-US" sz="2800" dirty="0" err="1" smtClean="0"/>
              <a:t>volk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Let op: “want de hele </a:t>
            </a:r>
            <a:r>
              <a:rPr lang="en-US" sz="2800" dirty="0" err="1" smtClean="0"/>
              <a:t>aarde</a:t>
            </a:r>
            <a:r>
              <a:rPr lang="en-US" sz="2800" dirty="0" smtClean="0"/>
              <a:t> </a:t>
            </a:r>
            <a:r>
              <a:rPr lang="en-US" sz="2800" dirty="0" err="1" smtClean="0"/>
              <a:t>behoort</a:t>
            </a:r>
            <a:r>
              <a:rPr lang="en-US" sz="2800" dirty="0" smtClean="0"/>
              <a:t> </a:t>
            </a:r>
            <a:r>
              <a:rPr lang="en-US" sz="2800" dirty="0" err="1" smtClean="0"/>
              <a:t>mij</a:t>
            </a:r>
            <a:r>
              <a:rPr lang="en-US" sz="2800" dirty="0" smtClean="0"/>
              <a:t> toe. </a:t>
            </a:r>
            <a:r>
              <a:rPr lang="en-US" sz="2800" dirty="0" err="1" smtClean="0"/>
              <a:t>Een</a:t>
            </a:r>
            <a:r>
              <a:rPr lang="en-US" sz="2800" dirty="0" smtClean="0"/>
              <a:t> </a:t>
            </a:r>
            <a:r>
              <a:rPr lang="en-US" sz="2800" dirty="0" err="1" smtClean="0"/>
              <a:t>koninkrijk</a:t>
            </a:r>
            <a:r>
              <a:rPr lang="en-US" sz="2800" dirty="0" smtClean="0"/>
              <a:t> van </a:t>
            </a:r>
            <a:r>
              <a:rPr lang="en-US" sz="2800" dirty="0" err="1" smtClean="0"/>
              <a:t>priesters</a:t>
            </a:r>
            <a:r>
              <a:rPr lang="en-US" sz="2800" dirty="0" smtClean="0"/>
              <a:t> </a:t>
            </a:r>
            <a:r>
              <a:rPr lang="en-US" sz="2800" dirty="0" err="1" smtClean="0"/>
              <a:t>zul</a:t>
            </a:r>
            <a:r>
              <a:rPr lang="en-US" sz="2800" dirty="0" smtClean="0"/>
              <a:t> je </a:t>
            </a:r>
            <a:r>
              <a:rPr lang="en-US" sz="2800" dirty="0" err="1" smtClean="0"/>
              <a:t>zijn</a:t>
            </a:r>
            <a:r>
              <a:rPr lang="en-US" sz="2800" dirty="0" smtClean="0"/>
              <a:t> </a:t>
            </a:r>
            <a:r>
              <a:rPr lang="en-US" sz="2800" dirty="0" err="1" smtClean="0"/>
              <a:t>een</a:t>
            </a:r>
            <a:r>
              <a:rPr lang="en-US" sz="2800" dirty="0" smtClean="0"/>
              <a:t> </a:t>
            </a:r>
            <a:r>
              <a:rPr lang="en-US" sz="2800" dirty="0" err="1" smtClean="0"/>
              <a:t>heilig</a:t>
            </a:r>
            <a:r>
              <a:rPr lang="en-US" sz="2800" dirty="0" smtClean="0"/>
              <a:t> </a:t>
            </a:r>
            <a:r>
              <a:rPr lang="en-US" sz="2800" dirty="0" err="1" smtClean="0"/>
              <a:t>volk</a:t>
            </a:r>
            <a:r>
              <a:rPr lang="en-US" sz="2800" dirty="0" smtClean="0"/>
              <a:t>.” (Ex. 19:5 </a:t>
            </a:r>
            <a:r>
              <a:rPr lang="en-US" sz="2800" dirty="0" err="1" smtClean="0"/>
              <a:t>en</a:t>
            </a:r>
            <a:r>
              <a:rPr lang="en-US" sz="2800" dirty="0" smtClean="0"/>
              <a:t> 6)</a:t>
            </a:r>
          </a:p>
          <a:p>
            <a:endParaRPr lang="en-US" sz="2800" dirty="0" smtClean="0"/>
          </a:p>
          <a:p>
            <a:r>
              <a:rPr lang="en-US" sz="2800" dirty="0" smtClean="0"/>
              <a:t>Elke </a:t>
            </a:r>
            <a:r>
              <a:rPr lang="en-US" sz="2800" dirty="0" err="1" smtClean="0"/>
              <a:t>gelovige</a:t>
            </a:r>
            <a:r>
              <a:rPr lang="en-US" sz="2800" dirty="0" smtClean="0"/>
              <a:t> </a:t>
            </a:r>
            <a:r>
              <a:rPr lang="en-US" sz="2800" dirty="0" err="1" smtClean="0"/>
              <a:t>Jood</a:t>
            </a:r>
            <a:r>
              <a:rPr lang="en-US" sz="2800" dirty="0" smtClean="0"/>
              <a:t> is </a:t>
            </a:r>
            <a:r>
              <a:rPr lang="en-US" sz="2800" dirty="0" err="1" smtClean="0"/>
              <a:t>priester</a:t>
            </a:r>
            <a:r>
              <a:rPr lang="en-US" sz="2800" dirty="0" smtClean="0"/>
              <a:t>. </a:t>
            </a:r>
            <a:r>
              <a:rPr lang="en-US" sz="2800" dirty="0" err="1" smtClean="0"/>
              <a:t>Voor</a:t>
            </a:r>
            <a:r>
              <a:rPr lang="en-US" sz="2800" dirty="0" smtClean="0"/>
              <a:t> </a:t>
            </a:r>
            <a:r>
              <a:rPr lang="en-US" sz="2800" dirty="0" err="1" smtClean="0"/>
              <a:t>wie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 smtClean="0"/>
              <a:t>- God </a:t>
            </a:r>
            <a:r>
              <a:rPr lang="en-US" sz="2800" dirty="0" err="1" smtClean="0"/>
              <a:t>en</a:t>
            </a:r>
            <a:r>
              <a:rPr lang="en-US" sz="2800" dirty="0" smtClean="0"/>
              <a:t> de hele </a:t>
            </a:r>
            <a:r>
              <a:rPr lang="en-US" sz="2800" dirty="0" err="1" smtClean="0"/>
              <a:t>schepping</a:t>
            </a:r>
            <a:r>
              <a:rPr lang="en-US" sz="2800" dirty="0" smtClean="0"/>
              <a:t>!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01940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Priester</a:t>
            </a:r>
            <a:endParaRPr lang="nl-NL" dirty="0"/>
          </a:p>
        </p:txBody>
      </p:sp>
      <p:pic>
        <p:nvPicPr>
          <p:cNvPr id="2050" name="Picture 2" descr="https://defensiofidei.files.wordpress.com/2011/07/hogepriester-uit-het-oude-testament1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892" y="1645430"/>
            <a:ext cx="2311950" cy="419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48144" y="1756064"/>
            <a:ext cx="73255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Als</a:t>
            </a:r>
            <a:r>
              <a:rPr lang="en-US" sz="2800" dirty="0" smtClean="0"/>
              <a:t> </a:t>
            </a:r>
            <a:r>
              <a:rPr lang="en-US" sz="2800" dirty="0" err="1" smtClean="0"/>
              <a:t>christenen</a:t>
            </a:r>
            <a:r>
              <a:rPr lang="en-US" sz="2800" dirty="0" smtClean="0"/>
              <a:t> </a:t>
            </a:r>
            <a:r>
              <a:rPr lang="en-US" sz="2800" dirty="0" err="1" smtClean="0"/>
              <a:t>zijn</a:t>
            </a:r>
            <a:r>
              <a:rPr lang="en-US" sz="2800" dirty="0" smtClean="0"/>
              <a:t> </a:t>
            </a:r>
            <a:r>
              <a:rPr lang="en-US" sz="2800" dirty="0" err="1" smtClean="0"/>
              <a:t>wij</a:t>
            </a:r>
            <a:r>
              <a:rPr lang="en-US" sz="2800" dirty="0" smtClean="0"/>
              <a:t> </a:t>
            </a:r>
            <a:r>
              <a:rPr lang="en-US" sz="2800" dirty="0" err="1" smtClean="0"/>
              <a:t>priesters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‘</a:t>
            </a:r>
            <a:r>
              <a:rPr lang="en-US" sz="2800" dirty="0" err="1" smtClean="0"/>
              <a:t>een</a:t>
            </a:r>
            <a:r>
              <a:rPr lang="en-US" sz="2800" dirty="0" smtClean="0"/>
              <a:t> </a:t>
            </a:r>
            <a:r>
              <a:rPr lang="en-US" sz="2800" dirty="0" err="1" smtClean="0"/>
              <a:t>koninkrijk</a:t>
            </a:r>
            <a:r>
              <a:rPr lang="en-US" sz="2800" dirty="0" smtClean="0"/>
              <a:t> van </a:t>
            </a:r>
            <a:r>
              <a:rPr lang="en-US" sz="2800" dirty="0" err="1" smtClean="0"/>
              <a:t>priesters</a:t>
            </a:r>
            <a:r>
              <a:rPr lang="en-US" sz="2800" dirty="0" smtClean="0"/>
              <a:t>’ (1 Petrus 2:9)</a:t>
            </a:r>
          </a:p>
          <a:p>
            <a:endParaRPr lang="en-US" sz="2800" dirty="0"/>
          </a:p>
          <a:p>
            <a:r>
              <a:rPr lang="en-US" sz="2800" dirty="0" err="1" smtClean="0"/>
              <a:t>Voor</a:t>
            </a:r>
            <a:r>
              <a:rPr lang="en-US" sz="2800" dirty="0" smtClean="0"/>
              <a:t> </a:t>
            </a:r>
            <a:r>
              <a:rPr lang="en-US" sz="2800" dirty="0" err="1" smtClean="0"/>
              <a:t>wie</a:t>
            </a:r>
            <a:r>
              <a:rPr lang="en-US" sz="2800" dirty="0" smtClean="0"/>
              <a:t> </a:t>
            </a:r>
            <a:r>
              <a:rPr lang="en-US" sz="2800" dirty="0" err="1" smtClean="0"/>
              <a:t>zijn</a:t>
            </a:r>
            <a:r>
              <a:rPr lang="en-US" sz="2800" dirty="0" smtClean="0"/>
              <a:t> </a:t>
            </a:r>
            <a:r>
              <a:rPr lang="en-US" sz="2800" dirty="0" err="1" smtClean="0"/>
              <a:t>wij</a:t>
            </a:r>
            <a:r>
              <a:rPr lang="en-US" sz="2800" dirty="0" smtClean="0"/>
              <a:t> </a:t>
            </a:r>
            <a:r>
              <a:rPr lang="en-US" sz="2800" dirty="0" err="1" smtClean="0"/>
              <a:t>een</a:t>
            </a:r>
            <a:r>
              <a:rPr lang="en-US" sz="2800" dirty="0" smtClean="0"/>
              <a:t> </a:t>
            </a:r>
            <a:r>
              <a:rPr lang="en-US" sz="2800" dirty="0" err="1" smtClean="0"/>
              <a:t>priester</a:t>
            </a:r>
            <a:r>
              <a:rPr lang="en-US" sz="2800" dirty="0" smtClean="0"/>
              <a:t>? </a:t>
            </a:r>
          </a:p>
          <a:p>
            <a:endParaRPr lang="en-US" sz="2800" dirty="0"/>
          </a:p>
          <a:p>
            <a:r>
              <a:rPr lang="en-US" sz="2800" dirty="0" err="1" smtClean="0"/>
              <a:t>Voor</a:t>
            </a:r>
            <a:r>
              <a:rPr lang="en-US" sz="2800" dirty="0" smtClean="0"/>
              <a:t> God, </a:t>
            </a:r>
            <a:r>
              <a:rPr lang="en-US" sz="2800" dirty="0" err="1" smtClean="0"/>
              <a:t>elkaar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de hele </a:t>
            </a:r>
            <a:r>
              <a:rPr lang="en-US" sz="2800" dirty="0" err="1" smtClean="0"/>
              <a:t>schepping</a:t>
            </a:r>
            <a:r>
              <a:rPr lang="en-US" sz="2800" dirty="0" smtClean="0"/>
              <a:t>!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29369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Priester</a:t>
            </a:r>
            <a:endParaRPr lang="nl-NL" dirty="0"/>
          </a:p>
        </p:txBody>
      </p:sp>
      <p:pic>
        <p:nvPicPr>
          <p:cNvPr id="2050" name="Picture 2" descr="https://defensiofidei.files.wordpress.com/2011/07/hogepriester-uit-het-oude-testament1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893" y="1853248"/>
            <a:ext cx="2311950" cy="419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48145" y="1756064"/>
            <a:ext cx="72216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Wat </a:t>
            </a:r>
            <a:r>
              <a:rPr lang="en-US" sz="2800" dirty="0" err="1" smtClean="0"/>
              <a:t>doen</a:t>
            </a:r>
            <a:r>
              <a:rPr lang="en-US" sz="2800" dirty="0" smtClean="0"/>
              <a:t> </a:t>
            </a:r>
            <a:r>
              <a:rPr lang="en-US" sz="2800" dirty="0" err="1" smtClean="0"/>
              <a:t>wij</a:t>
            </a:r>
            <a:r>
              <a:rPr lang="en-US" sz="2800" dirty="0" smtClean="0"/>
              <a:t> </a:t>
            </a:r>
            <a:r>
              <a:rPr lang="en-US" sz="2800" dirty="0" err="1" smtClean="0"/>
              <a:t>als</a:t>
            </a:r>
            <a:r>
              <a:rPr lang="en-US" sz="2800" dirty="0" smtClean="0"/>
              <a:t> ‘</a:t>
            </a:r>
            <a:r>
              <a:rPr lang="en-US" sz="2800" dirty="0" err="1" smtClean="0"/>
              <a:t>christelijke</a:t>
            </a:r>
            <a:r>
              <a:rPr lang="en-US" sz="2800" dirty="0" smtClean="0"/>
              <a:t> </a:t>
            </a:r>
            <a:r>
              <a:rPr lang="en-US" sz="2800" dirty="0" err="1" smtClean="0"/>
              <a:t>priesters</a:t>
            </a:r>
            <a:r>
              <a:rPr lang="en-US" sz="2800" dirty="0" smtClean="0"/>
              <a:t>’ ?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err="1" smtClean="0"/>
              <a:t>Wij</a:t>
            </a:r>
            <a:r>
              <a:rPr lang="en-US" sz="2800" dirty="0" smtClean="0"/>
              <a:t> </a:t>
            </a:r>
            <a:r>
              <a:rPr lang="en-US" sz="2800" dirty="0" err="1" smtClean="0"/>
              <a:t>vertegenwoordigen</a:t>
            </a:r>
            <a:r>
              <a:rPr lang="en-US" sz="2800" dirty="0" smtClean="0"/>
              <a:t> God </a:t>
            </a:r>
            <a:r>
              <a:rPr lang="en-US" sz="2800" dirty="0" err="1" smtClean="0"/>
              <a:t>bij</a:t>
            </a:r>
            <a:r>
              <a:rPr lang="en-US" sz="2800" dirty="0" smtClean="0"/>
              <a:t> het </a:t>
            </a:r>
            <a:r>
              <a:rPr lang="en-US" sz="2800" dirty="0" err="1" smtClean="0"/>
              <a:t>volk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(</a:t>
            </a:r>
            <a:r>
              <a:rPr lang="en-US" sz="2800" dirty="0" err="1" smtClean="0"/>
              <a:t>voorbeeld</a:t>
            </a:r>
            <a:r>
              <a:rPr lang="en-US" sz="2800" dirty="0" smtClean="0"/>
              <a:t>, </a:t>
            </a:r>
            <a:r>
              <a:rPr lang="en-US" sz="2800" dirty="0" err="1" smtClean="0"/>
              <a:t>dienen</a:t>
            </a:r>
            <a:r>
              <a:rPr lang="en-US" sz="2800" dirty="0" smtClean="0"/>
              <a:t>, </a:t>
            </a:r>
            <a:r>
              <a:rPr lang="en-US" sz="2800" dirty="0" err="1" smtClean="0"/>
              <a:t>geduld</a:t>
            </a:r>
            <a:r>
              <a:rPr lang="en-US" sz="2800" dirty="0" smtClean="0"/>
              <a:t>, </a:t>
            </a:r>
            <a:r>
              <a:rPr lang="en-US" sz="2800" dirty="0" err="1" smtClean="0"/>
              <a:t>getuigen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r>
              <a:rPr lang="en-US" sz="2800" dirty="0" err="1" smtClean="0"/>
              <a:t>Wij</a:t>
            </a:r>
            <a:r>
              <a:rPr lang="en-US" sz="2800" dirty="0" smtClean="0"/>
              <a:t> </a:t>
            </a:r>
            <a:r>
              <a:rPr lang="en-US" sz="2800" dirty="0" err="1" smtClean="0"/>
              <a:t>vertegenwoordigen</a:t>
            </a:r>
            <a:r>
              <a:rPr lang="en-US" sz="2800" dirty="0" smtClean="0"/>
              <a:t> het </a:t>
            </a:r>
            <a:r>
              <a:rPr lang="en-US" sz="2800" dirty="0" err="1" smtClean="0"/>
              <a:t>volk</a:t>
            </a:r>
            <a:r>
              <a:rPr lang="en-US" sz="2800" dirty="0" smtClean="0"/>
              <a:t> </a:t>
            </a:r>
            <a:r>
              <a:rPr lang="en-US" sz="2800" dirty="0" err="1" smtClean="0"/>
              <a:t>bij</a:t>
            </a:r>
            <a:r>
              <a:rPr lang="en-US" sz="2800" dirty="0" smtClean="0"/>
              <a:t> God </a:t>
            </a:r>
          </a:p>
          <a:p>
            <a:r>
              <a:rPr lang="en-US" sz="2800" dirty="0" smtClean="0"/>
              <a:t>(</a:t>
            </a:r>
            <a:r>
              <a:rPr lang="en-US" sz="2800" dirty="0" err="1" smtClean="0"/>
              <a:t>gebeden</a:t>
            </a:r>
            <a:r>
              <a:rPr lang="en-US" sz="2800" dirty="0" smtClean="0"/>
              <a:t>, </a:t>
            </a:r>
            <a:r>
              <a:rPr lang="en-US" sz="2800" dirty="0" err="1" smtClean="0"/>
              <a:t>liederen</a:t>
            </a:r>
            <a:r>
              <a:rPr lang="en-US" sz="2800" dirty="0" smtClean="0"/>
              <a:t>, offers)</a:t>
            </a:r>
          </a:p>
        </p:txBody>
      </p:sp>
    </p:spTree>
    <p:extLst>
      <p:ext uri="{BB962C8B-B14F-4D97-AF65-F5344CB8AC3E}">
        <p14:creationId xmlns:p14="http://schemas.microsoft.com/office/powerpoint/2010/main" val="32758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3312" y="1298864"/>
            <a:ext cx="8946541" cy="4949535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Wij</a:t>
            </a:r>
            <a:r>
              <a:rPr lang="en-US" sz="2800" dirty="0" smtClean="0"/>
              <a:t> </a:t>
            </a:r>
            <a:r>
              <a:rPr lang="en-US" sz="2800" dirty="0" err="1" smtClean="0"/>
              <a:t>zijn</a:t>
            </a:r>
            <a:r>
              <a:rPr lang="en-US" sz="2800" dirty="0" smtClean="0"/>
              <a:t> </a:t>
            </a:r>
            <a:r>
              <a:rPr lang="en-US" sz="2800" dirty="0" err="1" smtClean="0"/>
              <a:t>vreemdelingen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priesters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Mooi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heftige</a:t>
            </a:r>
            <a:r>
              <a:rPr lang="en-US" sz="2800" dirty="0" smtClean="0"/>
              <a:t> </a:t>
            </a:r>
            <a:r>
              <a:rPr lang="en-US" sz="2800" dirty="0" err="1" smtClean="0"/>
              <a:t>uitdaging</a:t>
            </a:r>
            <a:r>
              <a:rPr lang="en-US" sz="2800" dirty="0" smtClean="0"/>
              <a:t> in </a:t>
            </a:r>
            <a:r>
              <a:rPr lang="en-US" sz="2800" dirty="0" err="1" smtClean="0"/>
              <a:t>onze</a:t>
            </a:r>
            <a:r>
              <a:rPr lang="en-US" sz="2800" dirty="0" smtClean="0"/>
              <a:t> post-</a:t>
            </a:r>
            <a:r>
              <a:rPr lang="en-US" sz="2800" dirty="0" err="1" smtClean="0"/>
              <a:t>christelijke</a:t>
            </a:r>
            <a:r>
              <a:rPr lang="en-US" sz="2800" dirty="0" smtClean="0"/>
              <a:t> </a:t>
            </a:r>
            <a:r>
              <a:rPr lang="en-US" sz="2800" dirty="0" err="1" smtClean="0"/>
              <a:t>tijd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Positieve</a:t>
            </a:r>
            <a:r>
              <a:rPr lang="en-US" sz="2800" dirty="0" smtClean="0"/>
              <a:t> </a:t>
            </a:r>
            <a:r>
              <a:rPr lang="en-US" sz="2800" dirty="0" err="1" smtClean="0"/>
              <a:t>houding</a:t>
            </a:r>
            <a:r>
              <a:rPr lang="en-US" sz="2800" dirty="0" smtClean="0"/>
              <a:t> tov ‘de </a:t>
            </a:r>
            <a:r>
              <a:rPr lang="en-US" sz="2800" dirty="0" err="1" smtClean="0"/>
              <a:t>wereld</a:t>
            </a:r>
            <a:r>
              <a:rPr lang="en-US" sz="2800" dirty="0" smtClean="0"/>
              <a:t>’</a:t>
            </a:r>
          </a:p>
          <a:p>
            <a:endParaRPr lang="en-US" sz="2800" dirty="0"/>
          </a:p>
          <a:p>
            <a:r>
              <a:rPr lang="en-US" sz="2800" dirty="0" smtClean="0"/>
              <a:t>We </a:t>
            </a:r>
            <a:r>
              <a:rPr lang="en-US" sz="2800" dirty="0" err="1" smtClean="0"/>
              <a:t>bouwen</a:t>
            </a:r>
            <a:r>
              <a:rPr lang="en-US" sz="2800" dirty="0" smtClean="0"/>
              <a:t> op de </a:t>
            </a:r>
            <a:r>
              <a:rPr lang="en-US" sz="2800" dirty="0" err="1" smtClean="0"/>
              <a:t>hoeksteen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vertrouwen</a:t>
            </a:r>
            <a:r>
              <a:rPr lang="en-US" sz="2800" dirty="0" smtClean="0"/>
              <a:t> op de </a:t>
            </a:r>
            <a:r>
              <a:rPr lang="en-US" sz="2800" dirty="0" err="1" smtClean="0"/>
              <a:t>Hogepriester</a:t>
            </a:r>
            <a:r>
              <a:rPr lang="en-US" sz="2800" dirty="0" smtClean="0"/>
              <a:t>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24209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Oefenen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priester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Getuig</a:t>
            </a:r>
            <a:r>
              <a:rPr lang="en-US" sz="2800" dirty="0" smtClean="0"/>
              <a:t> (God </a:t>
            </a:r>
            <a:r>
              <a:rPr lang="en-US" sz="2800" dirty="0" err="1" smtClean="0"/>
              <a:t>vertegenwoordigen</a:t>
            </a:r>
            <a:r>
              <a:rPr lang="en-US" sz="2800" dirty="0" smtClean="0"/>
              <a:t> </a:t>
            </a:r>
            <a:r>
              <a:rPr lang="en-US" sz="2800" dirty="0" err="1" smtClean="0"/>
              <a:t>bij</a:t>
            </a:r>
            <a:r>
              <a:rPr lang="en-US" sz="2800" dirty="0" smtClean="0"/>
              <a:t> het </a:t>
            </a:r>
            <a:r>
              <a:rPr lang="en-US" sz="2800" dirty="0" err="1" smtClean="0"/>
              <a:t>volk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Bid (het </a:t>
            </a:r>
            <a:r>
              <a:rPr lang="en-US" sz="2800" dirty="0" err="1" smtClean="0"/>
              <a:t>volk</a:t>
            </a:r>
            <a:r>
              <a:rPr lang="en-US" sz="2800" dirty="0" smtClean="0"/>
              <a:t> </a:t>
            </a:r>
            <a:r>
              <a:rPr lang="en-US" sz="2800" dirty="0" err="1" smtClean="0"/>
              <a:t>vertegenwoordigen</a:t>
            </a:r>
            <a:r>
              <a:rPr lang="en-US" sz="2800" dirty="0" smtClean="0"/>
              <a:t> </a:t>
            </a:r>
            <a:r>
              <a:rPr lang="en-US" sz="2800" dirty="0" err="1" smtClean="0"/>
              <a:t>bij</a:t>
            </a:r>
            <a:r>
              <a:rPr lang="en-US" sz="2800" dirty="0" smtClean="0"/>
              <a:t> God)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Nu de focus op bidden </a:t>
            </a:r>
            <a:r>
              <a:rPr lang="en-US" sz="2800" dirty="0" err="1" smtClean="0"/>
              <a:t>voor</a:t>
            </a:r>
            <a:r>
              <a:rPr lang="en-US" sz="2800" dirty="0" smtClean="0"/>
              <a:t> ‘het </a:t>
            </a:r>
            <a:r>
              <a:rPr lang="en-US" sz="2800" dirty="0" err="1" smtClean="0"/>
              <a:t>volk</a:t>
            </a:r>
            <a:r>
              <a:rPr lang="en-US" sz="2800" dirty="0" smtClean="0"/>
              <a:t>’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Goed</a:t>
            </a:r>
            <a:r>
              <a:rPr lang="en-US" sz="2800" dirty="0" smtClean="0"/>
              <a:t> om </a:t>
            </a:r>
            <a:r>
              <a:rPr lang="en-US" sz="2800" dirty="0" err="1" smtClean="0"/>
              <a:t>te</a:t>
            </a:r>
            <a:r>
              <a:rPr lang="en-US" sz="2800" dirty="0" smtClean="0"/>
              <a:t> bidden </a:t>
            </a:r>
            <a:r>
              <a:rPr lang="en-US" sz="2800" dirty="0" err="1" smtClean="0"/>
              <a:t>voor</a:t>
            </a:r>
            <a:r>
              <a:rPr lang="en-US" sz="2800" dirty="0" smtClean="0"/>
              <a:t> (</a:t>
            </a:r>
            <a:r>
              <a:rPr lang="en-US" sz="2800" dirty="0" err="1" smtClean="0"/>
              <a:t>en</a:t>
            </a:r>
            <a:r>
              <a:rPr lang="en-US" sz="2800" dirty="0" smtClean="0"/>
              <a:t> met) </a:t>
            </a:r>
            <a:r>
              <a:rPr lang="en-US" sz="2800" dirty="0" err="1" smtClean="0"/>
              <a:t>anderen</a:t>
            </a:r>
            <a:r>
              <a:rPr lang="en-US" sz="2800" dirty="0" smtClean="0"/>
              <a:t>: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11601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421</TotalTime>
  <Words>392</Words>
  <Application>Microsoft Office PowerPoint</Application>
  <PresentationFormat>Breedbeeld</PresentationFormat>
  <Paragraphs>73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Vreemdeling</vt:lpstr>
      <vt:lpstr>vreemdeling</vt:lpstr>
      <vt:lpstr>vreemdeling</vt:lpstr>
      <vt:lpstr>Priester</vt:lpstr>
      <vt:lpstr>Priester</vt:lpstr>
      <vt:lpstr>Priester</vt:lpstr>
      <vt:lpstr>Priester</vt:lpstr>
      <vt:lpstr>PowerPoint-presentatie</vt:lpstr>
      <vt:lpstr>Oefenen als priester</vt:lpstr>
      <vt:lpstr>Oefen als priester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</dc:title>
  <dc:creator>Cornelis</dc:creator>
  <cp:lastModifiedBy>Cornelis Hamstra</cp:lastModifiedBy>
  <cp:revision>33</cp:revision>
  <dcterms:created xsi:type="dcterms:W3CDTF">2015-09-22T10:37:19Z</dcterms:created>
  <dcterms:modified xsi:type="dcterms:W3CDTF">2016-07-19T08:42:35Z</dcterms:modified>
</cp:coreProperties>
</file>