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278" r:id="rId3"/>
    <p:sldId id="271" r:id="rId4"/>
    <p:sldId id="277" r:id="rId5"/>
    <p:sldId id="273" r:id="rId6"/>
    <p:sldId id="275" r:id="rId7"/>
    <p:sldId id="276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922AEC-2B6B-45EC-BB1E-75B660BC84A4}" type="datetimeFigureOut">
              <a:rPr lang="nl-NL"/>
              <a:pPr>
                <a:defRPr/>
              </a:pPr>
              <a:t>8-7-2016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C3AA20-E4EE-4430-8E47-47944E08412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8318E-AF3D-4A74-B8DA-C780441541F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8318E-AF3D-4A74-B8DA-C780441541F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8318E-AF3D-4A74-B8DA-C780441541F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8318E-AF3D-4A74-B8DA-C780441541F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8318E-AF3D-4A74-B8DA-C780441541F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8318E-AF3D-4A74-B8DA-C780441541F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8318E-AF3D-4A74-B8DA-C780441541F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122CB-9396-4FCE-8857-5D1A3835D86B}" type="datetimeFigureOut">
              <a:rPr lang="nl-NL"/>
              <a:pPr>
                <a:defRPr/>
              </a:pPr>
              <a:t>8-7-2016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B7AEC-1174-4481-9384-2B8D1E2F0C7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7D29C-3CF1-4FFC-8E84-AF6F7DAF4425}" type="datetimeFigureOut">
              <a:rPr lang="nl-NL"/>
              <a:pPr>
                <a:defRPr/>
              </a:pPr>
              <a:t>8-7-2016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7E6E6-567E-4710-984B-E8D9329C54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27CEE-822B-4BAF-9445-D3D1765B78BE}" type="datetimeFigureOut">
              <a:rPr lang="nl-NL"/>
              <a:pPr>
                <a:defRPr/>
              </a:pPr>
              <a:t>8-7-2016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1293B-93ED-4010-AC37-31A5CB5CFC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487CC-3B4A-4284-9E9C-865BF197FAEB}" type="datetimeFigureOut">
              <a:rPr lang="nl-NL"/>
              <a:pPr>
                <a:defRPr/>
              </a:pPr>
              <a:t>8-7-2016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365C9-030F-48A7-A8B4-236E2F060AF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3EC76-55C5-41E2-B965-6B41C7024C21}" type="datetimeFigureOut">
              <a:rPr lang="nl-NL"/>
              <a:pPr>
                <a:defRPr/>
              </a:pPr>
              <a:t>8-7-2016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3447-CE74-4C19-8CD1-6C5AD62C72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9EE88-7C91-471A-90DC-2DB695859F17}" type="datetimeFigureOut">
              <a:rPr lang="nl-NL"/>
              <a:pPr>
                <a:defRPr/>
              </a:pPr>
              <a:t>8-7-2016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1944C-C3F2-405C-887F-DD3C5E76CF3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632D-ABC7-4EEC-8BCF-637702DD45CF}" type="datetimeFigureOut">
              <a:rPr lang="nl-NL"/>
              <a:pPr>
                <a:defRPr/>
              </a:pPr>
              <a:t>8-7-2016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06333-7C74-4F82-908C-4743BDCA41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F3084-9EAE-4B74-AD5F-BF472672D1B8}" type="datetimeFigureOut">
              <a:rPr lang="nl-NL"/>
              <a:pPr>
                <a:defRPr/>
              </a:pPr>
              <a:t>8-7-2016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F34F2-AB08-416B-847F-2BC73CA55FD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8B3E8-263B-40C4-B4CB-CF68411B2D6A}" type="datetimeFigureOut">
              <a:rPr lang="nl-NL"/>
              <a:pPr>
                <a:defRPr/>
              </a:pPr>
              <a:t>8-7-2016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22D4E-5A64-4C63-9BE8-E3FA6438A1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7751D-A95C-4D2F-B8B0-4851C21E89E9}" type="datetimeFigureOut">
              <a:rPr lang="nl-NL"/>
              <a:pPr>
                <a:defRPr/>
              </a:pPr>
              <a:t>8-7-2016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E53D8-B202-45C3-9F27-DAB94467F45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9C4E-51FF-404F-BB20-82913D33B08B}" type="datetimeFigureOut">
              <a:rPr lang="nl-NL"/>
              <a:pPr>
                <a:defRPr/>
              </a:pPr>
              <a:t>8-7-2016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18DDC-4914-4C3A-87FC-7C20F614F1D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EAC706-C67F-4820-A5D7-84F3D45BD887}" type="datetimeFigureOut">
              <a:rPr lang="nl-NL"/>
              <a:pPr>
                <a:defRPr/>
              </a:pPr>
              <a:t>8-7-2016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B1346D-6A64-4B58-89F0-120746A0AF3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Miljonairs?</a:t>
            </a:r>
            <a:endParaRPr lang="nl-NL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Afbeelding 3" descr="spieg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3090208"/>
            <a:ext cx="2798106" cy="3623776"/>
          </a:xfrm>
          <a:prstGeom prst="rect">
            <a:avLst/>
          </a:prstGeom>
        </p:spPr>
      </p:pic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4212" y="1916113"/>
            <a:ext cx="8064251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De bijbel spreekt nogal kritisch over ‘rijken’ (zie bijv. Luc. 12:13-21; 16; 18:18-25)</a:t>
            </a:r>
          </a:p>
          <a:p>
            <a:pPr algn="l" eaLnBrk="1" hangingPunct="1"/>
            <a:endParaRPr lang="nl-NL" sz="1000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Miljonairs?</a:t>
            </a:r>
            <a:endParaRPr lang="nl-NL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Afbeelding 3" descr="spieg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3090208"/>
            <a:ext cx="2798106" cy="3623776"/>
          </a:xfrm>
          <a:prstGeom prst="rect">
            <a:avLst/>
          </a:prstGeom>
        </p:spPr>
      </p:pic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4212" y="1916113"/>
            <a:ext cx="8064251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De bijbel spreekt nogal kritisch over ‘rijken’ (zie bijv. Luc. 12:13-21; 16; 18:18-25)</a:t>
            </a:r>
          </a:p>
          <a:p>
            <a:pPr algn="l" eaLnBrk="1" hangingPunct="1"/>
            <a:endParaRPr lang="nl-NL" sz="1000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Zo ook Jakobus (5:1-6).                                Maar zijn het wel </a:t>
            </a:r>
            <a:r>
              <a:rPr lang="nl-NL" smtClean="0">
                <a:solidFill>
                  <a:schemeClr val="tx1"/>
                </a:solidFill>
                <a:latin typeface="Arial" charset="0"/>
                <a:cs typeface="Arial" charset="0"/>
              </a:rPr>
              <a:t>de                             miljonairs van vandaag?</a:t>
            </a:r>
            <a:endParaRPr lang="nl-NL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Nederigheid</a:t>
            </a:r>
            <a:endParaRPr lang="nl-NL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4212" y="1916113"/>
            <a:ext cx="8064251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We vinden onszelf, ook als kerk, vaak wel heel wat. Maar pas als je heel diep leert bukken, zul je God ontmoeten</a:t>
            </a:r>
            <a:endParaRPr lang="nl-NL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Afbeelding 4" descr="kel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5928" y="4797152"/>
            <a:ext cx="3656014" cy="18821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Vriend van de wereld</a:t>
            </a:r>
            <a:endParaRPr lang="nl-NL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4212" y="1916113"/>
            <a:ext cx="8064251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‘Vriendschap met de wereld’ (4:4)</a:t>
            </a:r>
          </a:p>
          <a:p>
            <a:pPr algn="l" eaLnBrk="1" hangingPunct="1"/>
            <a:endParaRPr lang="nl-NL" sz="1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Afbeelding 5" descr="JaJ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4515" y="5229200"/>
            <a:ext cx="7107153" cy="14451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Vriend van de wereld</a:t>
            </a:r>
            <a:endParaRPr lang="nl-NL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4212" y="1916113"/>
            <a:ext cx="8064251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‘Vriendschap met de wereld’ (4:4)</a:t>
            </a:r>
          </a:p>
          <a:p>
            <a:pPr algn="l" eaLnBrk="1" hangingPunct="1"/>
            <a:endParaRPr lang="nl-NL" sz="1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‘Is het niet uit de hartstochten die strijd leveren in uw binnenste?’ (4:1)                   ‘U wilt alleen uw eigen hartstochten bevredigen’ (4:3)</a:t>
            </a:r>
            <a:endParaRPr lang="nl-NL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Afbeelding 5" descr="JaJ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4515" y="5229200"/>
            <a:ext cx="7107153" cy="14451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Vriend van God</a:t>
            </a:r>
            <a:endParaRPr lang="nl-NL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Afbeelding 4" descr="stekk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1412776"/>
            <a:ext cx="2051720" cy="2614412"/>
          </a:xfrm>
          <a:prstGeom prst="rect">
            <a:avLst/>
          </a:prstGeom>
        </p:spPr>
      </p:pic>
      <p:pic>
        <p:nvPicPr>
          <p:cNvPr id="7" name="Afbeelding 6" descr="stekker - kopi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4189283"/>
            <a:ext cx="2022080" cy="2668717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4212" y="1916113"/>
            <a:ext cx="8064251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Abraham was rijk en bepaald niet wereldvreemd, toch werd hij een                ‘vriend van God’ genoemd</a:t>
            </a:r>
          </a:p>
          <a:p>
            <a:pPr algn="l" eaLnBrk="1" hangingPunct="1"/>
            <a:endParaRPr lang="nl-NL" sz="1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Vriend van God</a:t>
            </a:r>
            <a:endParaRPr lang="nl-NL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Afbeelding 4" descr="stekk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1412776"/>
            <a:ext cx="2051720" cy="2614412"/>
          </a:xfrm>
          <a:prstGeom prst="rect">
            <a:avLst/>
          </a:prstGeom>
        </p:spPr>
      </p:pic>
      <p:pic>
        <p:nvPicPr>
          <p:cNvPr id="7" name="Afbeelding 6" descr="stekker - kopi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4189283"/>
            <a:ext cx="2022080" cy="2668717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4212" y="1916113"/>
            <a:ext cx="8064251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Abraham was rijk en bepaald niet wereldvreemd, toch werd hij een                ‘vriend van God’ genoemd</a:t>
            </a:r>
          </a:p>
          <a:p>
            <a:pPr algn="l" eaLnBrk="1" hangingPunct="1"/>
            <a:endParaRPr lang="nl-NL" sz="1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nl-N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Hoe liet hij zijn geloof zien?                            Dat had alles te maken                                   met </a:t>
            </a:r>
            <a:r>
              <a:rPr lang="nl-NL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loslaten</a:t>
            </a:r>
            <a:endParaRPr lang="nl-NL" i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206</Words>
  <Application>Microsoft Office PowerPoint</Application>
  <PresentationFormat>Diavoorstelling (4:3)</PresentationFormat>
  <Paragraphs>27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Office-thema</vt:lpstr>
      <vt:lpstr>Miljonairs?</vt:lpstr>
      <vt:lpstr>Miljonairs?</vt:lpstr>
      <vt:lpstr>Nederigheid</vt:lpstr>
      <vt:lpstr>Vriend van de wereld</vt:lpstr>
      <vt:lpstr>Vriend van de wereld</vt:lpstr>
      <vt:lpstr>Vriend van God</vt:lpstr>
      <vt:lpstr>Vriend van God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geloven we eigenlijk?</dc:title>
  <dc:creator>Casper</dc:creator>
  <cp:lastModifiedBy>Casper</cp:lastModifiedBy>
  <cp:revision>24</cp:revision>
  <dcterms:created xsi:type="dcterms:W3CDTF">2013-09-18T18:11:25Z</dcterms:created>
  <dcterms:modified xsi:type="dcterms:W3CDTF">2016-07-08T14:21:43Z</dcterms:modified>
</cp:coreProperties>
</file>