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0" r:id="rId2"/>
    <p:sldId id="271" r:id="rId3"/>
    <p:sldId id="272" r:id="rId4"/>
    <p:sldId id="273" r:id="rId5"/>
    <p:sldId id="274" r:id="rId6"/>
    <p:sldId id="275" r:id="rId7"/>
    <p:sldId id="277" r:id="rId8"/>
    <p:sldId id="276" r:id="rId9"/>
    <p:sldId id="278" r:id="rId10"/>
    <p:sldId id="279" r:id="rId11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72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5DD08D7-280D-46AC-ABCF-9409C62B2C4F}" type="datetimeFigureOut">
              <a:rPr lang="nl-NL"/>
              <a:pPr>
                <a:defRPr/>
              </a:pPr>
              <a:t>31-5-2016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9B0BC47-9957-4F5C-AC1D-B7565CC2AD6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16388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D25FF0-B259-437D-B6F5-44695A047A6E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nl-N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16388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D25FF0-B259-437D-B6F5-44695A047A6E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nl-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16388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D25FF0-B259-437D-B6F5-44695A047A6E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nl-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16388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D25FF0-B259-437D-B6F5-44695A047A6E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nl-N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16388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D25FF0-B259-437D-B6F5-44695A047A6E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nl-N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16388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D25FF0-B259-437D-B6F5-44695A047A6E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nl-N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16388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D25FF0-B259-437D-B6F5-44695A047A6E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nl-N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16388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D25FF0-B259-437D-B6F5-44695A047A6E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nl-N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16388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D25FF0-B259-437D-B6F5-44695A047A6E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nl-N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smtClean="0"/>
          </a:p>
        </p:txBody>
      </p:sp>
      <p:sp>
        <p:nvSpPr>
          <p:cNvPr id="16388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D25FF0-B259-437D-B6F5-44695A047A6E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nl-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D7604-B04F-47EE-AAF5-F587E55792FE}" type="datetimeFigureOut">
              <a:rPr lang="nl-NL"/>
              <a:pPr>
                <a:defRPr/>
              </a:pPr>
              <a:t>31-5-2016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FC008-0C08-4287-9FC6-36922D9D328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2C205-24F2-45EF-AEDB-C9C72E476712}" type="datetimeFigureOut">
              <a:rPr lang="nl-NL"/>
              <a:pPr>
                <a:defRPr/>
              </a:pPr>
              <a:t>31-5-2016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E616D-8ED4-4E3C-9970-AC474466FC6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07F84-B8A6-418C-BEFC-19C3D357A6EA}" type="datetimeFigureOut">
              <a:rPr lang="nl-NL"/>
              <a:pPr>
                <a:defRPr/>
              </a:pPr>
              <a:t>31-5-2016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32B9D-9A59-4C97-939C-24448125D63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08423-8A1E-45E3-99BA-B9EC76743C41}" type="datetimeFigureOut">
              <a:rPr lang="nl-NL"/>
              <a:pPr>
                <a:defRPr/>
              </a:pPr>
              <a:t>31-5-2016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7D6E3-3DFD-4A70-98D4-8ACF5FD332D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275A9-4920-4D20-BCD6-330D8DA88278}" type="datetimeFigureOut">
              <a:rPr lang="nl-NL"/>
              <a:pPr>
                <a:defRPr/>
              </a:pPr>
              <a:t>31-5-2016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9E0BE-886D-4E25-8D38-C2E3404AB1B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6BA1C-6927-4D71-A027-976B4FACD4C7}" type="datetimeFigureOut">
              <a:rPr lang="nl-NL"/>
              <a:pPr>
                <a:defRPr/>
              </a:pPr>
              <a:t>31-5-2016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6EAD0-EDD2-426C-9365-8692FF998D7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C5AB1-8364-462B-B6B7-1E6113D6C111}" type="datetimeFigureOut">
              <a:rPr lang="nl-NL"/>
              <a:pPr>
                <a:defRPr/>
              </a:pPr>
              <a:t>31-5-2016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B66DB-E194-4595-9C52-7508FF4FF1F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7AC6A-BE5C-41B5-8F1A-5AEB04D1D95F}" type="datetimeFigureOut">
              <a:rPr lang="nl-NL"/>
              <a:pPr>
                <a:defRPr/>
              </a:pPr>
              <a:t>31-5-2016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4C360-36FE-41D5-8B0E-0483EF755C2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3B2DE-BF05-42DE-BD1F-75457852EAFB}" type="datetimeFigureOut">
              <a:rPr lang="nl-NL"/>
              <a:pPr>
                <a:defRPr/>
              </a:pPr>
              <a:t>31-5-2016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C7D09-F108-4D4B-97EE-D43B06BF753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1A272-8B2D-4BC9-90A6-ACE38ABDCB28}" type="datetimeFigureOut">
              <a:rPr lang="nl-NL"/>
              <a:pPr>
                <a:defRPr/>
              </a:pPr>
              <a:t>31-5-2016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5515A-5EC8-4F5A-ADD4-6E3CEDDBCFB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76BEF-A1FA-41A3-BB18-7D7481B2368F}" type="datetimeFigureOut">
              <a:rPr lang="nl-NL"/>
              <a:pPr>
                <a:defRPr/>
              </a:pPr>
              <a:t>31-5-2016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5D93D-9DA3-46B6-95D7-8C1A24AE999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3E901C2-B6D4-4762-BF67-94DC340B4434}" type="datetimeFigureOut">
              <a:rPr lang="nl-NL"/>
              <a:pPr>
                <a:defRPr/>
              </a:pPr>
              <a:t>31-5-2016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FD36A4-D3C7-4E20-B4D3-8F2A7A16445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lucif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10560" y="2684556"/>
            <a:ext cx="4033440" cy="4173444"/>
          </a:xfrm>
          <a:prstGeom prst="rect">
            <a:avLst/>
          </a:prstGeom>
        </p:spPr>
      </p:pic>
      <p:sp>
        <p:nvSpPr>
          <p:cNvPr id="2051" name="Ondertitel 2"/>
          <p:cNvSpPr>
            <a:spLocks noGrp="1"/>
          </p:cNvSpPr>
          <p:nvPr>
            <p:ph type="subTitle" idx="1"/>
          </p:nvPr>
        </p:nvSpPr>
        <p:spPr>
          <a:xfrm>
            <a:off x="684213" y="1916113"/>
            <a:ext cx="7848600" cy="4465637"/>
          </a:xfrm>
        </p:spPr>
        <p:txBody>
          <a:bodyPr/>
          <a:lstStyle/>
          <a:p>
            <a:pPr algn="l" eaLnBrk="1" hangingPunct="1"/>
            <a:endParaRPr lang="nl-NL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2050" name="Titel 1"/>
          <p:cNvSpPr>
            <a:spLocks noGrp="1"/>
          </p:cNvSpPr>
          <p:nvPr>
            <p:ph type="ctrTitle"/>
          </p:nvPr>
        </p:nvSpPr>
        <p:spPr>
          <a:xfrm>
            <a:off x="685800" y="692150"/>
            <a:ext cx="7772400" cy="1008063"/>
          </a:xfrm>
        </p:spPr>
        <p:txBody>
          <a:bodyPr/>
          <a:lstStyle/>
          <a:p>
            <a:pPr algn="l" eaLnBrk="1" hangingPunct="1"/>
            <a:r>
              <a:rPr lang="nl-NL" b="1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Klein maar fijn?</a:t>
            </a:r>
            <a:endParaRPr lang="nl-NL" b="1" dirty="0" smtClean="0">
              <a:solidFill>
                <a:srgbClr val="FFFF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lucif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10560" y="2684556"/>
            <a:ext cx="4033440" cy="4173444"/>
          </a:xfrm>
          <a:prstGeom prst="rect">
            <a:avLst/>
          </a:prstGeom>
        </p:spPr>
      </p:pic>
      <p:sp>
        <p:nvSpPr>
          <p:cNvPr id="2051" name="Ondertitel 2"/>
          <p:cNvSpPr>
            <a:spLocks noGrp="1"/>
          </p:cNvSpPr>
          <p:nvPr>
            <p:ph type="subTitle" idx="1"/>
          </p:nvPr>
        </p:nvSpPr>
        <p:spPr>
          <a:xfrm>
            <a:off x="683568" y="1844824"/>
            <a:ext cx="8280920" cy="4465637"/>
          </a:xfrm>
        </p:spPr>
        <p:txBody>
          <a:bodyPr/>
          <a:lstStyle/>
          <a:p>
            <a:pPr algn="l" eaLnBrk="1" hangingPunct="1"/>
            <a:r>
              <a:rPr lang="nl-NL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Op zondag zingen en op maandag mopperen? </a:t>
            </a:r>
          </a:p>
          <a:p>
            <a:pPr algn="l" eaLnBrk="1" hangingPunct="1"/>
            <a:endParaRPr lang="nl-NL" sz="10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l" eaLnBrk="1" hangingPunct="1"/>
            <a:r>
              <a:rPr lang="nl-NL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Zegenen (</a:t>
            </a:r>
            <a:r>
              <a:rPr lang="nl-NL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eu-logeo</a:t>
            </a:r>
            <a:r>
              <a:rPr lang="nl-NL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, ‘goed zeggen’,                  </a:t>
            </a:r>
            <a:r>
              <a:rPr lang="nl-NL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vgl</a:t>
            </a:r>
            <a:r>
              <a:rPr lang="nl-NL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Bene-dictus</a:t>
            </a:r>
            <a:r>
              <a:rPr lang="nl-NL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) </a:t>
            </a:r>
          </a:p>
          <a:p>
            <a:pPr algn="l" eaLnBrk="1" hangingPunct="1"/>
            <a:endParaRPr lang="nl-NL" sz="10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l" eaLnBrk="1" hangingPunct="1"/>
            <a:r>
              <a:rPr lang="nl-NL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Zeg eens wat goeds van </a:t>
            </a:r>
            <a:r>
              <a:rPr lang="nl-NL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elkaar                      </a:t>
            </a:r>
            <a:r>
              <a:rPr lang="nl-NL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Zeg eens wat goeds van </a:t>
            </a:r>
            <a:r>
              <a:rPr lang="nl-NL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God</a:t>
            </a:r>
          </a:p>
          <a:p>
            <a:pPr algn="l" eaLnBrk="1" hangingPunct="1"/>
            <a:endParaRPr lang="nl-NL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2050" name="Titel 1"/>
          <p:cNvSpPr>
            <a:spLocks noGrp="1"/>
          </p:cNvSpPr>
          <p:nvPr>
            <p:ph type="ctrTitle"/>
          </p:nvPr>
        </p:nvSpPr>
        <p:spPr>
          <a:xfrm>
            <a:off x="685800" y="692150"/>
            <a:ext cx="7772400" cy="1008063"/>
          </a:xfrm>
        </p:spPr>
        <p:txBody>
          <a:bodyPr/>
          <a:lstStyle/>
          <a:p>
            <a:pPr algn="l" eaLnBrk="1" hangingPunct="1"/>
            <a:r>
              <a:rPr lang="nl-NL" b="1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Zeg eens wat goeds</a:t>
            </a:r>
            <a:endParaRPr lang="nl-NL" b="1" dirty="0" smtClean="0">
              <a:solidFill>
                <a:srgbClr val="FFFF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lucif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10560" y="2684556"/>
            <a:ext cx="4033440" cy="4173444"/>
          </a:xfrm>
          <a:prstGeom prst="rect">
            <a:avLst/>
          </a:prstGeom>
        </p:spPr>
      </p:pic>
      <p:sp>
        <p:nvSpPr>
          <p:cNvPr id="2051" name="Ondertitel 2"/>
          <p:cNvSpPr>
            <a:spLocks noGrp="1"/>
          </p:cNvSpPr>
          <p:nvPr>
            <p:ph type="subTitle" idx="1"/>
          </p:nvPr>
        </p:nvSpPr>
        <p:spPr>
          <a:xfrm>
            <a:off x="684213" y="1916113"/>
            <a:ext cx="7848600" cy="4465637"/>
          </a:xfrm>
        </p:spPr>
        <p:txBody>
          <a:bodyPr/>
          <a:lstStyle/>
          <a:p>
            <a:pPr algn="l" eaLnBrk="1" hangingPunct="1"/>
            <a:r>
              <a:rPr lang="nl-NL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Wat kunnen we met ons </a:t>
            </a:r>
            <a:r>
              <a:rPr lang="nl-NL" i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spreken </a:t>
            </a:r>
            <a:r>
              <a:rPr lang="nl-NL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aanrichten?                                                ‘Zet een wacht voor mijn mond, Heer, een post voor de deur van mijn lippen’      (Psalm 141)</a:t>
            </a:r>
            <a:endParaRPr lang="nl-NL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2050" name="Titel 1"/>
          <p:cNvSpPr>
            <a:spLocks noGrp="1"/>
          </p:cNvSpPr>
          <p:nvPr>
            <p:ph type="ctrTitle"/>
          </p:nvPr>
        </p:nvSpPr>
        <p:spPr>
          <a:xfrm>
            <a:off x="685800" y="692150"/>
            <a:ext cx="7772400" cy="1008063"/>
          </a:xfrm>
        </p:spPr>
        <p:txBody>
          <a:bodyPr/>
          <a:lstStyle/>
          <a:p>
            <a:pPr algn="l" eaLnBrk="1" hangingPunct="1"/>
            <a:r>
              <a:rPr lang="nl-NL" b="1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Klein maar fijn?</a:t>
            </a:r>
            <a:endParaRPr lang="nl-NL" b="1" dirty="0" smtClean="0">
              <a:solidFill>
                <a:srgbClr val="FFFF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lucif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10560" y="2684556"/>
            <a:ext cx="4033440" cy="4173444"/>
          </a:xfrm>
          <a:prstGeom prst="rect">
            <a:avLst/>
          </a:prstGeom>
        </p:spPr>
      </p:pic>
      <p:sp>
        <p:nvSpPr>
          <p:cNvPr id="2051" name="Ondertitel 2"/>
          <p:cNvSpPr>
            <a:spLocks noGrp="1"/>
          </p:cNvSpPr>
          <p:nvPr>
            <p:ph type="subTitle" idx="1"/>
          </p:nvPr>
        </p:nvSpPr>
        <p:spPr>
          <a:xfrm>
            <a:off x="684212" y="1916113"/>
            <a:ext cx="8064251" cy="4465637"/>
          </a:xfrm>
        </p:spPr>
        <p:txBody>
          <a:bodyPr/>
          <a:lstStyle/>
          <a:p>
            <a:pPr algn="l" eaLnBrk="1" hangingPunct="1"/>
            <a:endParaRPr lang="nl-NL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2050" name="Titel 1"/>
          <p:cNvSpPr>
            <a:spLocks noGrp="1"/>
          </p:cNvSpPr>
          <p:nvPr>
            <p:ph type="ctrTitle"/>
          </p:nvPr>
        </p:nvSpPr>
        <p:spPr>
          <a:xfrm>
            <a:off x="685800" y="692150"/>
            <a:ext cx="7772400" cy="1008063"/>
          </a:xfrm>
        </p:spPr>
        <p:txBody>
          <a:bodyPr/>
          <a:lstStyle/>
          <a:p>
            <a:pPr algn="l" eaLnBrk="1" hangingPunct="1"/>
            <a:r>
              <a:rPr lang="nl-NL" b="1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De tong als vlam</a:t>
            </a:r>
            <a:endParaRPr lang="nl-NL" b="1" dirty="0" smtClean="0">
              <a:solidFill>
                <a:srgbClr val="FFFF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lucif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10560" y="2684556"/>
            <a:ext cx="4033440" cy="4173444"/>
          </a:xfrm>
          <a:prstGeom prst="rect">
            <a:avLst/>
          </a:prstGeom>
        </p:spPr>
      </p:pic>
      <p:sp>
        <p:nvSpPr>
          <p:cNvPr id="2051" name="Ondertitel 2"/>
          <p:cNvSpPr>
            <a:spLocks noGrp="1"/>
          </p:cNvSpPr>
          <p:nvPr>
            <p:ph type="subTitle" idx="1"/>
          </p:nvPr>
        </p:nvSpPr>
        <p:spPr>
          <a:xfrm>
            <a:off x="683568" y="1844824"/>
            <a:ext cx="8064251" cy="4465637"/>
          </a:xfrm>
        </p:spPr>
        <p:txBody>
          <a:bodyPr/>
          <a:lstStyle/>
          <a:p>
            <a:pPr algn="l" eaLnBrk="1" hangingPunct="1"/>
            <a:r>
              <a:rPr lang="nl-NL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‘Onze tong is als een vlam die onze lichaamsdelen in brand steekt… en het rad van het leven’ (</a:t>
            </a:r>
            <a:r>
              <a:rPr lang="nl-NL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vs</a:t>
            </a:r>
            <a:r>
              <a:rPr lang="nl-NL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6) </a:t>
            </a:r>
          </a:p>
          <a:p>
            <a:pPr algn="l" eaLnBrk="1" hangingPunct="1"/>
            <a:r>
              <a:rPr lang="nl-NL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Zie ook:                                                              hoofdstuk 1:19,26                               hoofdstuk 4:11,12                                 hoofdstuk 5:12</a:t>
            </a:r>
            <a:endParaRPr lang="nl-NL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2050" name="Titel 1"/>
          <p:cNvSpPr>
            <a:spLocks noGrp="1"/>
          </p:cNvSpPr>
          <p:nvPr>
            <p:ph type="ctrTitle"/>
          </p:nvPr>
        </p:nvSpPr>
        <p:spPr>
          <a:xfrm>
            <a:off x="685800" y="692150"/>
            <a:ext cx="7772400" cy="1008063"/>
          </a:xfrm>
        </p:spPr>
        <p:txBody>
          <a:bodyPr/>
          <a:lstStyle/>
          <a:p>
            <a:pPr algn="l" eaLnBrk="1" hangingPunct="1"/>
            <a:r>
              <a:rPr lang="nl-NL" b="1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De tong als vlam</a:t>
            </a:r>
            <a:endParaRPr lang="nl-NL" b="1" dirty="0" smtClean="0">
              <a:solidFill>
                <a:srgbClr val="FFFF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lucif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10560" y="2684556"/>
            <a:ext cx="4033440" cy="4173444"/>
          </a:xfrm>
          <a:prstGeom prst="rect">
            <a:avLst/>
          </a:prstGeom>
        </p:spPr>
      </p:pic>
      <p:sp>
        <p:nvSpPr>
          <p:cNvPr id="2051" name="Ondertitel 2"/>
          <p:cNvSpPr>
            <a:spLocks noGrp="1"/>
          </p:cNvSpPr>
          <p:nvPr>
            <p:ph type="subTitle" idx="1"/>
          </p:nvPr>
        </p:nvSpPr>
        <p:spPr>
          <a:xfrm>
            <a:off x="683568" y="1844824"/>
            <a:ext cx="8280920" cy="4465637"/>
          </a:xfrm>
        </p:spPr>
        <p:txBody>
          <a:bodyPr/>
          <a:lstStyle/>
          <a:p>
            <a:pPr algn="l" eaLnBrk="1" hangingPunct="1"/>
            <a:r>
              <a:rPr lang="nl-NL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‘Sterk als de dood is de liefde, beklemmend als het dodenrijk de hartstocht… De liefde is een vlammend vuur, een laaiende vlam…’ (Hooglied 8:6.7)</a:t>
            </a:r>
          </a:p>
          <a:p>
            <a:pPr algn="l" eaLnBrk="1" hangingPunct="1"/>
            <a:endParaRPr lang="nl-NL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2050" name="Titel 1"/>
          <p:cNvSpPr>
            <a:spLocks noGrp="1"/>
          </p:cNvSpPr>
          <p:nvPr>
            <p:ph type="ctrTitle"/>
          </p:nvPr>
        </p:nvSpPr>
        <p:spPr>
          <a:xfrm>
            <a:off x="685800" y="692150"/>
            <a:ext cx="7772400" cy="1008063"/>
          </a:xfrm>
        </p:spPr>
        <p:txBody>
          <a:bodyPr/>
          <a:lstStyle/>
          <a:p>
            <a:pPr algn="l" eaLnBrk="1" hangingPunct="1"/>
            <a:r>
              <a:rPr lang="nl-NL" b="1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Vuur uit de hel</a:t>
            </a:r>
            <a:endParaRPr lang="nl-NL" b="1" dirty="0" smtClean="0">
              <a:solidFill>
                <a:srgbClr val="FFFF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lucif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10560" y="2684556"/>
            <a:ext cx="4033440" cy="4173444"/>
          </a:xfrm>
          <a:prstGeom prst="rect">
            <a:avLst/>
          </a:prstGeom>
        </p:spPr>
      </p:pic>
      <p:sp>
        <p:nvSpPr>
          <p:cNvPr id="2051" name="Ondertitel 2"/>
          <p:cNvSpPr>
            <a:spLocks noGrp="1"/>
          </p:cNvSpPr>
          <p:nvPr>
            <p:ph type="subTitle" idx="1"/>
          </p:nvPr>
        </p:nvSpPr>
        <p:spPr>
          <a:xfrm>
            <a:off x="683568" y="1844824"/>
            <a:ext cx="8280920" cy="4465637"/>
          </a:xfrm>
        </p:spPr>
        <p:txBody>
          <a:bodyPr/>
          <a:lstStyle/>
          <a:p>
            <a:pPr algn="l" eaLnBrk="1" hangingPunct="1"/>
            <a:r>
              <a:rPr lang="nl-NL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‘Sterk als de dood is de liefde, beklemmend als het dodenrijk de hartstocht… De liefde is een vlammend vuur, een laaiende vlam…’ (Hooglied 8:6.7)</a:t>
            </a:r>
          </a:p>
          <a:p>
            <a:pPr algn="l" eaLnBrk="1" hangingPunct="1"/>
            <a:endParaRPr lang="nl-NL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l" eaLnBrk="1" hangingPunct="1"/>
            <a:r>
              <a:rPr lang="nl-NL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‘Vuur uit de </a:t>
            </a:r>
            <a:r>
              <a:rPr lang="nl-NL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Gehenna</a:t>
            </a:r>
            <a:r>
              <a:rPr lang="nl-NL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’ (</a:t>
            </a:r>
            <a:r>
              <a:rPr lang="nl-NL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vs</a:t>
            </a:r>
            <a:r>
              <a:rPr lang="nl-NL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6)                             ‘Lucifer’!  </a:t>
            </a:r>
            <a:endParaRPr lang="nl-NL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2050" name="Titel 1"/>
          <p:cNvSpPr>
            <a:spLocks noGrp="1"/>
          </p:cNvSpPr>
          <p:nvPr>
            <p:ph type="ctrTitle"/>
          </p:nvPr>
        </p:nvSpPr>
        <p:spPr>
          <a:xfrm>
            <a:off x="685800" y="692150"/>
            <a:ext cx="7772400" cy="1008063"/>
          </a:xfrm>
        </p:spPr>
        <p:txBody>
          <a:bodyPr/>
          <a:lstStyle/>
          <a:p>
            <a:pPr algn="l" eaLnBrk="1" hangingPunct="1"/>
            <a:r>
              <a:rPr lang="nl-NL" b="1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Vuur uit de hel</a:t>
            </a:r>
            <a:endParaRPr lang="nl-NL" b="1" dirty="0" smtClean="0">
              <a:solidFill>
                <a:srgbClr val="FFFF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lucif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10560" y="2684556"/>
            <a:ext cx="4033440" cy="4173444"/>
          </a:xfrm>
          <a:prstGeom prst="rect">
            <a:avLst/>
          </a:prstGeom>
        </p:spPr>
      </p:pic>
      <p:sp>
        <p:nvSpPr>
          <p:cNvPr id="2051" name="Ondertitel 2"/>
          <p:cNvSpPr>
            <a:spLocks noGrp="1"/>
          </p:cNvSpPr>
          <p:nvPr>
            <p:ph type="subTitle" idx="1"/>
          </p:nvPr>
        </p:nvSpPr>
        <p:spPr>
          <a:xfrm>
            <a:off x="683568" y="1844824"/>
            <a:ext cx="8280920" cy="4465637"/>
          </a:xfrm>
        </p:spPr>
        <p:txBody>
          <a:bodyPr/>
          <a:lstStyle/>
          <a:p>
            <a:pPr algn="l" eaLnBrk="1" hangingPunct="1"/>
            <a:r>
              <a:rPr lang="nl-NL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‘U moet niet allemaal leraar willen zijn’ (</a:t>
            </a:r>
            <a:r>
              <a:rPr lang="nl-NL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vs</a:t>
            </a:r>
            <a:r>
              <a:rPr lang="nl-NL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1) (</a:t>
            </a:r>
            <a:r>
              <a:rPr lang="nl-NL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vgl</a:t>
            </a:r>
            <a:r>
              <a:rPr lang="nl-NL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1 Korintiërs 14:26-33)</a:t>
            </a:r>
          </a:p>
          <a:p>
            <a:pPr algn="l" eaLnBrk="1" hangingPunct="1"/>
            <a:endParaRPr lang="nl-NL" sz="10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nl-NL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2050" name="Titel 1"/>
          <p:cNvSpPr>
            <a:spLocks noGrp="1"/>
          </p:cNvSpPr>
          <p:nvPr>
            <p:ph type="ctrTitle"/>
          </p:nvPr>
        </p:nvSpPr>
        <p:spPr>
          <a:xfrm>
            <a:off x="685800" y="692150"/>
            <a:ext cx="7772400" cy="1008063"/>
          </a:xfrm>
        </p:spPr>
        <p:txBody>
          <a:bodyPr/>
          <a:lstStyle/>
          <a:p>
            <a:pPr algn="l" eaLnBrk="1" hangingPunct="1"/>
            <a:r>
              <a:rPr lang="nl-NL" b="1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Binnen de kerk</a:t>
            </a:r>
            <a:endParaRPr lang="nl-NL" b="1" dirty="0" smtClean="0">
              <a:solidFill>
                <a:srgbClr val="FFFF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lucif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10560" y="2684556"/>
            <a:ext cx="4033440" cy="4173444"/>
          </a:xfrm>
          <a:prstGeom prst="rect">
            <a:avLst/>
          </a:prstGeom>
        </p:spPr>
      </p:pic>
      <p:sp>
        <p:nvSpPr>
          <p:cNvPr id="2051" name="Ondertitel 2"/>
          <p:cNvSpPr>
            <a:spLocks noGrp="1"/>
          </p:cNvSpPr>
          <p:nvPr>
            <p:ph type="subTitle" idx="1"/>
          </p:nvPr>
        </p:nvSpPr>
        <p:spPr>
          <a:xfrm>
            <a:off x="683568" y="1844824"/>
            <a:ext cx="8280920" cy="4465637"/>
          </a:xfrm>
        </p:spPr>
        <p:txBody>
          <a:bodyPr/>
          <a:lstStyle/>
          <a:p>
            <a:pPr algn="l" eaLnBrk="1" hangingPunct="1"/>
            <a:r>
              <a:rPr lang="nl-NL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‘U moet niet allemaal leraar willen zijn’ (</a:t>
            </a:r>
            <a:r>
              <a:rPr lang="nl-NL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vs</a:t>
            </a:r>
            <a:r>
              <a:rPr lang="nl-NL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1) (</a:t>
            </a:r>
            <a:r>
              <a:rPr lang="nl-NL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vgl</a:t>
            </a:r>
            <a:r>
              <a:rPr lang="nl-NL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1 Korintiërs 14:26-33)</a:t>
            </a:r>
          </a:p>
          <a:p>
            <a:pPr algn="l" eaLnBrk="1" hangingPunct="1"/>
            <a:endParaRPr lang="nl-NL" sz="10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l" eaLnBrk="1" hangingPunct="1"/>
            <a:r>
              <a:rPr lang="nl-NL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‘Spreek geen kwaad van elkaar’ (4:11)      </a:t>
            </a:r>
            <a:r>
              <a:rPr lang="nl-NL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Kata-laleo</a:t>
            </a:r>
            <a:r>
              <a:rPr lang="nl-NL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: ‘naar beneden praten’                ‘</a:t>
            </a:r>
            <a:r>
              <a:rPr lang="nl-NL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Meitsje</a:t>
            </a:r>
            <a:r>
              <a:rPr lang="nl-NL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elkoar</a:t>
            </a:r>
            <a:r>
              <a:rPr lang="nl-NL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net min’</a:t>
            </a:r>
          </a:p>
          <a:p>
            <a:pPr algn="l" eaLnBrk="1" hangingPunct="1"/>
            <a:endParaRPr lang="nl-NL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2050" name="Titel 1"/>
          <p:cNvSpPr>
            <a:spLocks noGrp="1"/>
          </p:cNvSpPr>
          <p:nvPr>
            <p:ph type="ctrTitle"/>
          </p:nvPr>
        </p:nvSpPr>
        <p:spPr>
          <a:xfrm>
            <a:off x="685800" y="692150"/>
            <a:ext cx="7772400" cy="1008063"/>
          </a:xfrm>
        </p:spPr>
        <p:txBody>
          <a:bodyPr/>
          <a:lstStyle/>
          <a:p>
            <a:pPr algn="l" eaLnBrk="1" hangingPunct="1"/>
            <a:r>
              <a:rPr lang="nl-NL" b="1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Binnen de kerk</a:t>
            </a:r>
            <a:endParaRPr lang="nl-NL" b="1" dirty="0" smtClean="0">
              <a:solidFill>
                <a:srgbClr val="FFFF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lucif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10560" y="2684556"/>
            <a:ext cx="4033440" cy="4173444"/>
          </a:xfrm>
          <a:prstGeom prst="rect">
            <a:avLst/>
          </a:prstGeom>
        </p:spPr>
      </p:pic>
      <p:sp>
        <p:nvSpPr>
          <p:cNvPr id="2051" name="Ondertitel 2"/>
          <p:cNvSpPr>
            <a:spLocks noGrp="1"/>
          </p:cNvSpPr>
          <p:nvPr>
            <p:ph type="subTitle" idx="1"/>
          </p:nvPr>
        </p:nvSpPr>
        <p:spPr>
          <a:xfrm>
            <a:off x="683568" y="1844824"/>
            <a:ext cx="8280920" cy="4465637"/>
          </a:xfrm>
        </p:spPr>
        <p:txBody>
          <a:bodyPr/>
          <a:lstStyle/>
          <a:p>
            <a:pPr algn="l" eaLnBrk="1" hangingPunct="1"/>
            <a:r>
              <a:rPr lang="nl-NL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Op zondag zingen en op maandag mopperen? </a:t>
            </a:r>
          </a:p>
          <a:p>
            <a:pPr algn="l" eaLnBrk="1" hangingPunct="1"/>
            <a:endParaRPr lang="nl-NL" sz="1000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l" eaLnBrk="1" hangingPunct="1"/>
            <a:endParaRPr lang="nl-NL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2050" name="Titel 1"/>
          <p:cNvSpPr>
            <a:spLocks noGrp="1"/>
          </p:cNvSpPr>
          <p:nvPr>
            <p:ph type="ctrTitle"/>
          </p:nvPr>
        </p:nvSpPr>
        <p:spPr>
          <a:xfrm>
            <a:off x="685800" y="692150"/>
            <a:ext cx="7772400" cy="1008063"/>
          </a:xfrm>
        </p:spPr>
        <p:txBody>
          <a:bodyPr/>
          <a:lstStyle/>
          <a:p>
            <a:pPr algn="l" eaLnBrk="1" hangingPunct="1"/>
            <a:r>
              <a:rPr lang="nl-NL" b="1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Zeg eens wat goeds</a:t>
            </a:r>
            <a:endParaRPr lang="nl-NL" b="1" dirty="0" smtClean="0">
              <a:solidFill>
                <a:srgbClr val="FFFF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288</Words>
  <Application>Microsoft Office PowerPoint</Application>
  <PresentationFormat>Diavoorstelling (4:3)</PresentationFormat>
  <Paragraphs>37</Paragraphs>
  <Slides>10</Slides>
  <Notes>10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Office-thema</vt:lpstr>
      <vt:lpstr>Klein maar fijn?</vt:lpstr>
      <vt:lpstr>Klein maar fijn?</vt:lpstr>
      <vt:lpstr>De tong als vlam</vt:lpstr>
      <vt:lpstr>De tong als vlam</vt:lpstr>
      <vt:lpstr>Vuur uit de hel</vt:lpstr>
      <vt:lpstr>Vuur uit de hel</vt:lpstr>
      <vt:lpstr>Binnen de kerk</vt:lpstr>
      <vt:lpstr>Binnen de kerk</vt:lpstr>
      <vt:lpstr>Zeg eens wat goeds</vt:lpstr>
      <vt:lpstr>Zeg eens wat goeds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 geloven we eigenlijk?</dc:title>
  <dc:creator>Casper</dc:creator>
  <cp:lastModifiedBy>Casper</cp:lastModifiedBy>
  <cp:revision>25</cp:revision>
  <dcterms:created xsi:type="dcterms:W3CDTF">2013-09-18T18:11:25Z</dcterms:created>
  <dcterms:modified xsi:type="dcterms:W3CDTF">2016-05-31T15:52:08Z</dcterms:modified>
</cp:coreProperties>
</file>