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93" r:id="rId2"/>
    <p:sldId id="295" r:id="rId3"/>
    <p:sldId id="299" r:id="rId4"/>
    <p:sldId id="273" r:id="rId5"/>
    <p:sldId id="256" r:id="rId6"/>
    <p:sldId id="274" r:id="rId7"/>
    <p:sldId id="270" r:id="rId8"/>
    <p:sldId id="275" r:id="rId9"/>
    <p:sldId id="276" r:id="rId10"/>
    <p:sldId id="277" r:id="rId11"/>
    <p:sldId id="278" r:id="rId12"/>
    <p:sldId id="258" r:id="rId13"/>
    <p:sldId id="271" r:id="rId14"/>
    <p:sldId id="280" r:id="rId15"/>
    <p:sldId id="281" r:id="rId16"/>
    <p:sldId id="286" r:id="rId17"/>
    <p:sldId id="285" r:id="rId18"/>
    <p:sldId id="282" r:id="rId19"/>
    <p:sldId id="288" r:id="rId20"/>
    <p:sldId id="289" r:id="rId21"/>
    <p:sldId id="287" r:id="rId22"/>
    <p:sldId id="290" r:id="rId23"/>
    <p:sldId id="291" r:id="rId24"/>
    <p:sldId id="292" r:id="rId25"/>
    <p:sldId id="297" r:id="rId26"/>
    <p:sldId id="298" r:id="rId2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D973B-7B9E-4DC2-A53C-06DAF868D0E3}" type="datetimeFigureOut">
              <a:rPr lang="nl-NL" smtClean="0"/>
              <a:pPr/>
              <a:t>9-6-2016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C821C-25D8-44AF-BB96-7931F100D69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7892-9A94-4480-9C0A-7EE5EEEB1FDE}" type="datetimeFigureOut">
              <a:rPr lang="nl-NL" smtClean="0"/>
              <a:pPr/>
              <a:t>9-6-2016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2C09-CB89-408C-9C85-341D28B6D87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7892-9A94-4480-9C0A-7EE5EEEB1FDE}" type="datetimeFigureOut">
              <a:rPr lang="nl-NL" smtClean="0"/>
              <a:pPr/>
              <a:t>9-6-2016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2C09-CB89-408C-9C85-341D28B6D87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7892-9A94-4480-9C0A-7EE5EEEB1FDE}" type="datetimeFigureOut">
              <a:rPr lang="nl-NL" smtClean="0"/>
              <a:pPr/>
              <a:t>9-6-2016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2C09-CB89-408C-9C85-341D28B6D87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7892-9A94-4480-9C0A-7EE5EEEB1FDE}" type="datetimeFigureOut">
              <a:rPr lang="nl-NL" smtClean="0"/>
              <a:pPr/>
              <a:t>9-6-2016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2C09-CB89-408C-9C85-341D28B6D87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7892-9A94-4480-9C0A-7EE5EEEB1FDE}" type="datetimeFigureOut">
              <a:rPr lang="nl-NL" smtClean="0"/>
              <a:pPr/>
              <a:t>9-6-2016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2C09-CB89-408C-9C85-341D28B6D87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7892-9A94-4480-9C0A-7EE5EEEB1FDE}" type="datetimeFigureOut">
              <a:rPr lang="nl-NL" smtClean="0"/>
              <a:pPr/>
              <a:t>9-6-2016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2C09-CB89-408C-9C85-341D28B6D87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7892-9A94-4480-9C0A-7EE5EEEB1FDE}" type="datetimeFigureOut">
              <a:rPr lang="nl-NL" smtClean="0"/>
              <a:pPr/>
              <a:t>9-6-2016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2C09-CB89-408C-9C85-341D28B6D87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7892-9A94-4480-9C0A-7EE5EEEB1FDE}" type="datetimeFigureOut">
              <a:rPr lang="nl-NL" smtClean="0"/>
              <a:pPr/>
              <a:t>9-6-2016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2C09-CB89-408C-9C85-341D28B6D87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7892-9A94-4480-9C0A-7EE5EEEB1FDE}" type="datetimeFigureOut">
              <a:rPr lang="nl-NL" smtClean="0"/>
              <a:pPr/>
              <a:t>9-6-2016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2C09-CB89-408C-9C85-341D28B6D87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7892-9A94-4480-9C0A-7EE5EEEB1FDE}" type="datetimeFigureOut">
              <a:rPr lang="nl-NL" smtClean="0"/>
              <a:pPr/>
              <a:t>9-6-2016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2C09-CB89-408C-9C85-341D28B6D87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7892-9A94-4480-9C0A-7EE5EEEB1FDE}" type="datetimeFigureOut">
              <a:rPr lang="nl-NL" smtClean="0"/>
              <a:pPr/>
              <a:t>9-6-2016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2C09-CB89-408C-9C85-341D28B6D87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47892-9A94-4480-9C0A-7EE5EEEB1FDE}" type="datetimeFigureOut">
              <a:rPr lang="nl-NL" smtClean="0"/>
              <a:pPr/>
              <a:t>9-6-2016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A2C09-CB89-408C-9C85-341D28B6D87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2" name="Picture 4" descr="http://www.uva.nl/binaries/narrowportrait/content/gallery/faculteiten-en-diensten/fnwi/fnwi-nieuws/td_promotie-siets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628800"/>
            <a:ext cx="3352234" cy="4464496"/>
          </a:xfrm>
          <a:prstGeom prst="rect">
            <a:avLst/>
          </a:prstGeom>
          <a:noFill/>
        </p:spPr>
      </p:pic>
      <p:pic>
        <p:nvPicPr>
          <p:cNvPr id="2053" name="Picture 5" descr="C:\Users\X72F\Pictures\marathonlo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3305175" cy="4476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1" dirty="0" smtClean="0"/>
              <a:t>Leven onder de zon</a:t>
            </a:r>
            <a:endParaRPr lang="nl-NL" b="1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sz="2800" dirty="0" smtClean="0"/>
              <a:t>God heeft </a:t>
            </a:r>
          </a:p>
          <a:p>
            <a:pPr>
              <a:buNone/>
            </a:pPr>
            <a:r>
              <a:rPr lang="nl-NL" dirty="0"/>
              <a:t>	</a:t>
            </a:r>
            <a:r>
              <a:rPr lang="nl-NL" dirty="0" smtClean="0"/>
              <a:t>	    </a:t>
            </a:r>
            <a:r>
              <a:rPr lang="nl-NL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jou				       </a:t>
            </a:r>
            <a:r>
              <a:rPr lang="nl-NL" sz="2400" i="1" dirty="0" smtClean="0"/>
              <a:t>psalm 8</a:t>
            </a:r>
            <a:r>
              <a:rPr lang="nl-NL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nl-NL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de zon		 </a:t>
            </a:r>
            <a:r>
              <a:rPr lang="nl-NL" sz="2400" i="1" dirty="0" err="1" smtClean="0"/>
              <a:t>matt</a:t>
            </a:r>
            <a:r>
              <a:rPr lang="nl-NL" sz="2400" i="1" dirty="0" smtClean="0"/>
              <a:t>. 5</a:t>
            </a:r>
            <a:endParaRPr lang="nl-NL" sz="2400" b="1" i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nl-NL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nl-NL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      de tijd </a:t>
            </a:r>
            <a:r>
              <a:rPr lang="nl-NL" sz="2400" i="1" dirty="0" err="1" smtClean="0"/>
              <a:t>pred</a:t>
            </a:r>
            <a:r>
              <a:rPr lang="nl-NL" sz="2400" i="1" dirty="0" smtClean="0"/>
              <a:t>. 3</a:t>
            </a:r>
            <a:endParaRPr lang="nl-NL" sz="2400" b="1" i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nl-NL" dirty="0"/>
              <a:t>	</a:t>
            </a:r>
            <a:r>
              <a:rPr lang="nl-NL" dirty="0" smtClean="0"/>
              <a:t>						          </a:t>
            </a:r>
            <a:r>
              <a:rPr lang="nl-NL" sz="2800" dirty="0" smtClean="0"/>
              <a:t> gemaakt</a:t>
            </a:r>
            <a:endParaRPr lang="nl-NL" sz="2800" dirty="0"/>
          </a:p>
        </p:txBody>
      </p:sp>
      <p:pic>
        <p:nvPicPr>
          <p:cNvPr id="35842" name="Picture 2" descr="http://static1.hln.be/static/photo/2012/1/14/14/20121007130429/media_xll_52219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149080"/>
            <a:ext cx="3960440" cy="2236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ages.poms.omroep.nl/image/s980/c980x550/71937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293096"/>
            <a:ext cx="3683081" cy="18002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1" dirty="0" smtClean="0"/>
              <a:t>Voor alles is een tijd</a:t>
            </a:r>
            <a:endParaRPr lang="nl-NL" b="1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/>
          </a:p>
        </p:txBody>
      </p:sp>
      <p:pic>
        <p:nvPicPr>
          <p:cNvPr id="4" name="Picture 2" descr="http://www.npogezond.nl/data/gfx/video/Sophie-in-de-kreukels-9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5544616" cy="3118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1" dirty="0" smtClean="0"/>
              <a:t>Ouderdom komt met gebreken</a:t>
            </a:r>
            <a:endParaRPr lang="nl-NL" dirty="0"/>
          </a:p>
        </p:txBody>
      </p:sp>
      <p:sp>
        <p:nvSpPr>
          <p:cNvPr id="4" name="Ovaal 3"/>
          <p:cNvSpPr/>
          <p:nvPr/>
        </p:nvSpPr>
        <p:spPr>
          <a:xfrm>
            <a:off x="1475656" y="2420888"/>
            <a:ext cx="187220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soldaten</a:t>
            </a:r>
            <a:endParaRPr lang="nl-NL" dirty="0"/>
          </a:p>
        </p:txBody>
      </p:sp>
      <p:sp>
        <p:nvSpPr>
          <p:cNvPr id="7" name="Ovaal 6"/>
          <p:cNvSpPr/>
          <p:nvPr/>
        </p:nvSpPr>
        <p:spPr>
          <a:xfrm>
            <a:off x="3635896" y="1772816"/>
            <a:ext cx="187220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wachters</a:t>
            </a:r>
            <a:endParaRPr lang="nl-NL" dirty="0"/>
          </a:p>
        </p:txBody>
      </p:sp>
      <p:sp>
        <p:nvSpPr>
          <p:cNvPr id="8" name="Ovaal 7"/>
          <p:cNvSpPr/>
          <p:nvPr/>
        </p:nvSpPr>
        <p:spPr>
          <a:xfrm>
            <a:off x="5652120" y="2132856"/>
            <a:ext cx="187220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maalsters</a:t>
            </a:r>
            <a:endParaRPr lang="nl-NL" dirty="0"/>
          </a:p>
        </p:txBody>
      </p:sp>
      <p:sp>
        <p:nvSpPr>
          <p:cNvPr id="9" name="Ovaal 8"/>
          <p:cNvSpPr/>
          <p:nvPr/>
        </p:nvSpPr>
        <p:spPr>
          <a:xfrm>
            <a:off x="3923928" y="3429000"/>
            <a:ext cx="187220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vrouwen</a:t>
            </a:r>
            <a:endParaRPr lang="nl-NL" dirty="0"/>
          </a:p>
        </p:txBody>
      </p:sp>
      <p:sp>
        <p:nvSpPr>
          <p:cNvPr id="10" name="Ovaal 9"/>
          <p:cNvSpPr/>
          <p:nvPr/>
        </p:nvSpPr>
        <p:spPr>
          <a:xfrm>
            <a:off x="6588224" y="3429000"/>
            <a:ext cx="187220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deuren</a:t>
            </a:r>
            <a:endParaRPr lang="nl-NL" dirty="0"/>
          </a:p>
        </p:txBody>
      </p:sp>
      <p:sp>
        <p:nvSpPr>
          <p:cNvPr id="11" name="Ovaal 10"/>
          <p:cNvSpPr/>
          <p:nvPr/>
        </p:nvSpPr>
        <p:spPr>
          <a:xfrm>
            <a:off x="1187624" y="3933056"/>
            <a:ext cx="187220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molen</a:t>
            </a:r>
            <a:endParaRPr lang="nl-NL" dirty="0"/>
          </a:p>
        </p:txBody>
      </p:sp>
      <p:sp>
        <p:nvSpPr>
          <p:cNvPr id="12" name="Ovaal 11"/>
          <p:cNvSpPr/>
          <p:nvPr/>
        </p:nvSpPr>
        <p:spPr>
          <a:xfrm>
            <a:off x="3779912" y="4797152"/>
            <a:ext cx="223224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amandelboom</a:t>
            </a:r>
            <a:endParaRPr lang="nl-NL" dirty="0"/>
          </a:p>
        </p:txBody>
      </p:sp>
      <p:sp>
        <p:nvSpPr>
          <p:cNvPr id="13" name="Ovaal 12"/>
          <p:cNvSpPr/>
          <p:nvPr/>
        </p:nvSpPr>
        <p:spPr>
          <a:xfrm>
            <a:off x="1547664" y="5229200"/>
            <a:ext cx="187220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kapperbes</a:t>
            </a:r>
            <a:endParaRPr lang="nl-NL" dirty="0"/>
          </a:p>
        </p:txBody>
      </p:sp>
      <p:sp>
        <p:nvSpPr>
          <p:cNvPr id="14" name="Ovaal 13"/>
          <p:cNvSpPr/>
          <p:nvPr/>
        </p:nvSpPr>
        <p:spPr>
          <a:xfrm>
            <a:off x="6660232" y="5085184"/>
            <a:ext cx="187220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sprinkhaan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1" dirty="0" smtClean="0"/>
              <a:t>De waarheid van Prediker</a:t>
            </a:r>
            <a:endParaRPr lang="nl-NL" b="1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sz="2800" i="1" dirty="0" smtClean="0"/>
              <a:t>De ouderdom is een prachtige kroon,</a:t>
            </a:r>
          </a:p>
          <a:p>
            <a:pPr>
              <a:buNone/>
            </a:pPr>
            <a:r>
              <a:rPr lang="nl-NL" sz="2800" i="1" dirty="0" smtClean="0"/>
              <a:t>Je vindt hem op de weg van de rechtvaardigheid </a:t>
            </a:r>
            <a:endParaRPr lang="nl-NL" sz="2000" i="1" dirty="0"/>
          </a:p>
          <a:p>
            <a:pPr>
              <a:buNone/>
            </a:pPr>
            <a:r>
              <a:rPr lang="nl-NL" sz="2000" i="1" dirty="0" smtClean="0"/>
              <a:t>								Spreuken 16:31</a:t>
            </a:r>
          </a:p>
          <a:p>
            <a:pPr>
              <a:buNone/>
            </a:pPr>
            <a:r>
              <a:rPr lang="nl-NL" sz="2800" i="1" dirty="0" smtClean="0"/>
              <a:t>De pracht van jonge mensen is hun kracht,</a:t>
            </a:r>
          </a:p>
          <a:p>
            <a:pPr>
              <a:buNone/>
            </a:pPr>
            <a:r>
              <a:rPr lang="nl-NL" sz="2800" i="1" dirty="0" smtClean="0"/>
              <a:t>De sier van oude mensen is hun grijze haar									</a:t>
            </a:r>
            <a:r>
              <a:rPr lang="nl-NL" sz="2000" i="1" dirty="0" smtClean="0"/>
              <a:t>Spreuken 20:29</a:t>
            </a:r>
          </a:p>
          <a:p>
            <a:pPr>
              <a:buNone/>
            </a:pPr>
            <a:r>
              <a:rPr lang="nl-NL" sz="2000" i="1" dirty="0" smtClean="0"/>
              <a:t>Prediker: </a:t>
            </a:r>
          </a:p>
          <a:p>
            <a:pPr>
              <a:buNone/>
            </a:pPr>
            <a:endParaRPr lang="nl-NL" sz="2000" i="1" dirty="0"/>
          </a:p>
          <a:p>
            <a:pPr>
              <a:buNone/>
            </a:pPr>
            <a:endParaRPr lang="nl-NL" sz="2800" i="1" dirty="0"/>
          </a:p>
        </p:txBody>
      </p:sp>
      <p:pic>
        <p:nvPicPr>
          <p:cNvPr id="23556" name="Picture 4" descr="http://img08.deviantart.net/1dd3/i/2005/216/b/3/broken_light_bulb_by_golfiscool_st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365104"/>
            <a:ext cx="3744416" cy="1986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1" dirty="0" smtClean="0"/>
              <a:t>Jong, ouder, oud en…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/>
          </a:p>
        </p:txBody>
      </p:sp>
      <p:pic>
        <p:nvPicPr>
          <p:cNvPr id="4" name="Picture 2" descr="http://www.lc.nl/images/cci_images/article14303803.ece/BINARY/B82429818Z.1_20111023135349_000%2BGAQ8B916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6507088" cy="4338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/>
              <a:t>	</a:t>
            </a:r>
            <a:r>
              <a:rPr lang="nl-NL" dirty="0" smtClean="0"/>
              <a:t>			</a:t>
            </a:r>
          </a:p>
          <a:p>
            <a:pPr>
              <a:buNone/>
            </a:pPr>
            <a:endParaRPr lang="nl-NL" dirty="0" smtClean="0"/>
          </a:p>
          <a:p>
            <a:pPr algn="ctr">
              <a:buNone/>
            </a:pPr>
            <a:r>
              <a:rPr lang="nl-NL" dirty="0" smtClean="0"/>
              <a:t>Gezang 974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 smtClean="0"/>
              <a:t>			     1 Korintiërs 12:12-21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1" dirty="0" smtClean="0"/>
              <a:t>Vooruitkijken en Terugkijken </a:t>
            </a:r>
            <a:endParaRPr lang="nl-NL" b="1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  <a:p>
            <a:pPr lvl="1">
              <a:buNone/>
            </a:pPr>
            <a:r>
              <a:rPr lang="nl-NL" i="1" dirty="0" smtClean="0"/>
              <a:t>				</a:t>
            </a:r>
          </a:p>
          <a:p>
            <a:pPr lvl="1">
              <a:buNone/>
            </a:pPr>
            <a:r>
              <a:rPr lang="nl-NL" sz="3200" i="1" dirty="0"/>
              <a:t> </a:t>
            </a:r>
            <a:r>
              <a:rPr lang="nl-NL" sz="3200" i="1" dirty="0" smtClean="0"/>
              <a:t>                    	</a:t>
            </a:r>
            <a:r>
              <a:rPr lang="nl-NL" i="1" dirty="0" smtClean="0"/>
              <a:t>Paulus: anders naar elkaar kijken</a:t>
            </a:r>
            <a:endParaRPr lang="nl-NL" i="1" dirty="0"/>
          </a:p>
        </p:txBody>
      </p:sp>
      <p:pic>
        <p:nvPicPr>
          <p:cNvPr id="1028" name="Picture 4" descr="http://www.gezondenieren.nl/wp-content/uploads/2013/08/Oudere-en-jongere-vrou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628800"/>
            <a:ext cx="3333750" cy="326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1" dirty="0" smtClean="0"/>
              <a:t>Generaties hebben elkaar nodig</a:t>
            </a:r>
            <a:endParaRPr lang="nl-NL" b="1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sz="2800" i="1" dirty="0" smtClean="0"/>
              <a:t>1 Korintiërs 12: </a:t>
            </a:r>
          </a:p>
          <a:p>
            <a:pPr lvl="1">
              <a:buFont typeface="Wingdings" pitchFamily="2" charset="2"/>
              <a:buChar char="Ø"/>
            </a:pPr>
            <a:r>
              <a:rPr lang="nl-NL" dirty="0" smtClean="0"/>
              <a:t>	lichaam – verbondenheid</a:t>
            </a:r>
          </a:p>
          <a:p>
            <a:pPr lvl="1">
              <a:buFont typeface="Wingdings" pitchFamily="2" charset="2"/>
              <a:buChar char="Ø"/>
            </a:pPr>
            <a:r>
              <a:rPr lang="nl-NL" dirty="0" smtClean="0"/>
              <a:t>   geven en ontvangen – </a:t>
            </a:r>
          </a:p>
          <a:p>
            <a:pPr>
              <a:buNone/>
            </a:pPr>
            <a:r>
              <a:rPr lang="nl-NL" dirty="0" smtClean="0"/>
              <a:t>					</a:t>
            </a:r>
            <a:r>
              <a:rPr lang="nl-NL" sz="2800" dirty="0" err="1" smtClean="0"/>
              <a:t>i.p.v</a:t>
            </a:r>
            <a:r>
              <a:rPr lang="nl-NL" sz="2800" dirty="0" smtClean="0"/>
              <a:t> meer- en minderwaardig</a:t>
            </a:r>
            <a:endParaRPr lang="nl-NL" sz="2800" dirty="0"/>
          </a:p>
        </p:txBody>
      </p:sp>
      <p:pic>
        <p:nvPicPr>
          <p:cNvPr id="13314" name="Picture 2" descr="http://www.doesburgdirect.nl/files/2011/02/myphoto3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221088"/>
            <a:ext cx="5476875" cy="1809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1" dirty="0" smtClean="0"/>
              <a:t>Jong en Oud(er) in de kerk</a:t>
            </a:r>
            <a:endParaRPr lang="nl-NL" b="1" i="1" dirty="0"/>
          </a:p>
        </p:txBody>
      </p:sp>
      <p:sp>
        <p:nvSpPr>
          <p:cNvPr id="4" name="Ovaal 3"/>
          <p:cNvSpPr/>
          <p:nvPr/>
        </p:nvSpPr>
        <p:spPr>
          <a:xfrm>
            <a:off x="899592" y="1844824"/>
            <a:ext cx="223224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/>
              <a:t>spontaan</a:t>
            </a:r>
            <a:endParaRPr lang="nl-NL" dirty="0"/>
          </a:p>
        </p:txBody>
      </p:sp>
      <p:sp>
        <p:nvSpPr>
          <p:cNvPr id="7" name="Ovaal 6"/>
          <p:cNvSpPr/>
          <p:nvPr/>
        </p:nvSpPr>
        <p:spPr>
          <a:xfrm>
            <a:off x="467544" y="3284984"/>
            <a:ext cx="223224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/>
              <a:t>openheid</a:t>
            </a:r>
            <a:endParaRPr lang="nl-NL" sz="2800" dirty="0"/>
          </a:p>
        </p:txBody>
      </p:sp>
      <p:sp>
        <p:nvSpPr>
          <p:cNvPr id="8" name="Ovaal 7"/>
          <p:cNvSpPr/>
          <p:nvPr/>
        </p:nvSpPr>
        <p:spPr>
          <a:xfrm>
            <a:off x="827584" y="4797152"/>
            <a:ext cx="208823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/>
              <a:t>creatief</a:t>
            </a:r>
            <a:endParaRPr lang="nl-NL" sz="2800" dirty="0"/>
          </a:p>
        </p:txBody>
      </p:sp>
      <p:sp>
        <p:nvSpPr>
          <p:cNvPr id="9" name="Ovaal 8"/>
          <p:cNvSpPr/>
          <p:nvPr/>
        </p:nvSpPr>
        <p:spPr>
          <a:xfrm>
            <a:off x="5868144" y="1628800"/>
            <a:ext cx="208823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/>
              <a:t>ervaring</a:t>
            </a:r>
            <a:endParaRPr lang="nl-NL" sz="2800" dirty="0"/>
          </a:p>
        </p:txBody>
      </p:sp>
      <p:sp>
        <p:nvSpPr>
          <p:cNvPr id="10" name="Ovaal 9"/>
          <p:cNvSpPr/>
          <p:nvPr/>
        </p:nvSpPr>
        <p:spPr>
          <a:xfrm>
            <a:off x="5796136" y="3429000"/>
            <a:ext cx="280831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/>
              <a:t>vooroordeel</a:t>
            </a:r>
            <a:endParaRPr lang="nl-NL" sz="2800" dirty="0"/>
          </a:p>
        </p:txBody>
      </p:sp>
      <p:sp>
        <p:nvSpPr>
          <p:cNvPr id="11" name="Ovaal 10"/>
          <p:cNvSpPr/>
          <p:nvPr/>
        </p:nvSpPr>
        <p:spPr>
          <a:xfrm>
            <a:off x="4932040" y="5013176"/>
            <a:ext cx="331236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err="1" smtClean="0"/>
              <a:t>verantwoorde-lijkheid</a:t>
            </a:r>
            <a:endParaRPr lang="nl-NL" sz="2800" dirty="0"/>
          </a:p>
        </p:txBody>
      </p:sp>
      <p:pic>
        <p:nvPicPr>
          <p:cNvPr id="12" name="Picture 2" descr="http://uitdekroontjespen.weebly.com/uploads/1/0/7/9/1079570/__7890989.jpg?2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068960"/>
            <a:ext cx="2524125" cy="1581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1" dirty="0" smtClean="0"/>
              <a:t>Plicht of liefde</a:t>
            </a:r>
            <a:endParaRPr lang="nl-NL" b="1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			</a:t>
            </a:r>
            <a:r>
              <a:rPr lang="nl-NL" sz="2800" dirty="0" smtClean="0"/>
              <a:t>      Samen één lichaam”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Gezin</a:t>
            </a:r>
            <a:r>
              <a:rPr lang="nl-NL" dirty="0" smtClean="0"/>
              <a:t>			Vriendengroep</a:t>
            </a:r>
            <a:endParaRPr lang="nl-NL" dirty="0"/>
          </a:p>
        </p:txBody>
      </p:sp>
      <p:pic>
        <p:nvPicPr>
          <p:cNvPr id="39938" name="Picture 2" descr="https://www.rabobank.com/nl/images/1280-ouderen-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221088"/>
            <a:ext cx="4150332" cy="2204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6866" name="Picture 2" descr="http://www.logospike.com/wp-content/uploads/2014/11/Snapchat_logo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16043"/>
            <a:ext cx="4176464" cy="2349261"/>
          </a:xfrm>
          <a:prstGeom prst="rect">
            <a:avLst/>
          </a:prstGeom>
          <a:noFill/>
        </p:spPr>
      </p:pic>
      <p:pic>
        <p:nvPicPr>
          <p:cNvPr id="36868" name="Picture 4" descr="http://nl.pcmweb.s3-eu-west-1.amazonaws.com/articles/Facebook_logo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4104456" cy="2308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1" dirty="0" err="1" smtClean="0"/>
              <a:t>Arland</a:t>
            </a:r>
            <a:r>
              <a:rPr lang="nl-NL" b="1" i="1" dirty="0" smtClean="0"/>
              <a:t> D. Williams</a:t>
            </a:r>
            <a:endParaRPr lang="nl-NL" b="1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/>
          </a:p>
        </p:txBody>
      </p:sp>
      <p:pic>
        <p:nvPicPr>
          <p:cNvPr id="41986" name="Picture 2" descr="https://c1.staticflickr.com/1/110/267576316_f92bac61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564904"/>
            <a:ext cx="5887625" cy="3014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1" dirty="0" smtClean="0"/>
              <a:t>Generaties hebben Jezus nodig</a:t>
            </a:r>
            <a:endParaRPr lang="nl-NL" b="1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nl-NL" dirty="0" smtClean="0"/>
              <a:t>                ‘Jezus is het Hoofd van de kerk’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 “Hij nam de gestalte aan van een slaaf en werd</a:t>
            </a:r>
          </a:p>
          <a:p>
            <a:pPr>
              <a:buNone/>
            </a:pPr>
            <a:r>
              <a:rPr lang="nl-NL" dirty="0" smtClean="0"/>
              <a:t>   gelijk aan een mens”                           </a:t>
            </a:r>
            <a:r>
              <a:rPr lang="nl-NL" sz="2400" dirty="0" smtClean="0"/>
              <a:t>Filip 2:7</a:t>
            </a:r>
            <a:endParaRPr lang="nl-NL" dirty="0"/>
          </a:p>
        </p:txBody>
      </p:sp>
      <p:pic>
        <p:nvPicPr>
          <p:cNvPr id="40962" name="Picture 2" descr="http://www.ngk-amersfoort-noord.nl/wp-content/uploads/2013/03/Voetwass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564904"/>
            <a:ext cx="2880320" cy="1848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1" dirty="0" smtClean="0"/>
              <a:t>Samen oefenen</a:t>
            </a:r>
            <a:endParaRPr lang="nl-NL" b="1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In: ontmoeten en verbinden</a:t>
            </a:r>
          </a:p>
          <a:p>
            <a:pPr>
              <a:buNone/>
            </a:pPr>
            <a:r>
              <a:rPr lang="nl-NL" dirty="0" smtClean="0"/>
              <a:t>      delen en dienen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sz="2400" i="1" dirty="0" smtClean="0"/>
              <a:t>‘levensveranderend’</a:t>
            </a:r>
          </a:p>
          <a:p>
            <a:pPr>
              <a:buNone/>
            </a:pPr>
            <a:r>
              <a:rPr lang="nl-NL" sz="2400" i="1" dirty="0" smtClean="0"/>
              <a:t>‘eeuwigheidswaarde</a:t>
            </a:r>
            <a:r>
              <a:rPr lang="nl-NL" dirty="0" smtClean="0"/>
              <a:t>’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  <p:pic>
        <p:nvPicPr>
          <p:cNvPr id="7170" name="Picture 2" descr="http://www.pauwenburg.nl/Portals/0/Images2005/gastendienst/051009Gastendienst07%20X%20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194974"/>
            <a:ext cx="3649588" cy="2737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1" dirty="0" smtClean="0"/>
              <a:t>Voor altijd jong!</a:t>
            </a:r>
            <a:endParaRPr lang="nl-NL" b="1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nl-NL" sz="2400" i="1" dirty="0" smtClean="0"/>
              <a:t>Zonder </a:t>
            </a:r>
            <a:r>
              <a:rPr lang="nl-NL" sz="2400" i="1" dirty="0" err="1" smtClean="0"/>
              <a:t>botox</a:t>
            </a:r>
            <a:r>
              <a:rPr lang="nl-NL" sz="2400" i="1" dirty="0" smtClean="0"/>
              <a:t>, liposuctie, kleurspoeling, fitness, dieet, kunstgebit, </a:t>
            </a:r>
          </a:p>
          <a:p>
            <a:pPr>
              <a:buNone/>
            </a:pPr>
            <a:r>
              <a:rPr lang="nl-NL" sz="2400" i="1" dirty="0" smtClean="0"/>
              <a:t>enz. </a:t>
            </a:r>
            <a:r>
              <a:rPr lang="nl-NL" sz="2400" i="1" dirty="0" err="1" smtClean="0"/>
              <a:t>enz</a:t>
            </a:r>
            <a:r>
              <a:rPr lang="nl-NL" sz="2400" i="1" dirty="0" smtClean="0"/>
              <a:t>…..</a:t>
            </a:r>
          </a:p>
          <a:p>
            <a:pPr>
              <a:buNone/>
            </a:pPr>
            <a:endParaRPr lang="nl-NL" sz="2400" i="1" dirty="0" smtClean="0"/>
          </a:p>
          <a:p>
            <a:pPr>
              <a:buNone/>
            </a:pPr>
            <a:r>
              <a:rPr lang="nl-NL" dirty="0" smtClean="0"/>
              <a:t>	</a:t>
            </a:r>
            <a:r>
              <a:rPr lang="nl-NL" b="1" dirty="0" smtClean="0"/>
              <a:t>De dood doet verlangen naar eeuwig leven</a:t>
            </a:r>
          </a:p>
          <a:p>
            <a:pPr>
              <a:buNone/>
            </a:pPr>
            <a:endParaRPr lang="nl-NL" b="1" dirty="0" smtClean="0"/>
          </a:p>
          <a:p>
            <a:pPr>
              <a:buNone/>
            </a:pPr>
            <a:endParaRPr lang="nl-NL" b="1" dirty="0" smtClean="0"/>
          </a:p>
          <a:p>
            <a:pPr>
              <a:buNone/>
            </a:pPr>
            <a:endParaRPr lang="nl-NL" b="1" dirty="0" smtClean="0"/>
          </a:p>
          <a:p>
            <a:pPr>
              <a:buNone/>
            </a:pPr>
            <a:endParaRPr lang="nl-NL" b="1" dirty="0" smtClean="0"/>
          </a:p>
          <a:p>
            <a:pPr>
              <a:buNone/>
            </a:pPr>
            <a:endParaRPr lang="nl-NL" b="1" dirty="0" smtClean="0"/>
          </a:p>
          <a:p>
            <a:pPr>
              <a:buNone/>
            </a:pPr>
            <a:r>
              <a:rPr lang="nl-NL" i="1" dirty="0" smtClean="0"/>
              <a:t>              </a:t>
            </a:r>
            <a:r>
              <a:rPr lang="nl-NL" sz="2400" i="1" dirty="0" smtClean="0"/>
              <a:t>Prediker</a:t>
            </a:r>
            <a:r>
              <a:rPr lang="nl-NL" b="1" dirty="0" smtClean="0"/>
              <a:t>                                             </a:t>
            </a:r>
            <a:r>
              <a:rPr lang="nl-NL" sz="2400" i="1" dirty="0" smtClean="0"/>
              <a:t>Pasen</a:t>
            </a:r>
            <a:endParaRPr lang="nl-NL" b="1" dirty="0" smtClean="0"/>
          </a:p>
        </p:txBody>
      </p:sp>
      <p:pic>
        <p:nvPicPr>
          <p:cNvPr id="44034" name="Picture 2" descr="http://drbobgonzales.com/wp-content/uploads/2012/03/Jesus-Tomb-empt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212976"/>
            <a:ext cx="3645376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 descr="Forever Young oud en jo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7805" y="1600200"/>
            <a:ext cx="622838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2" descr="https://c1.staticflickr.com/3/2741/4456350177_1d8285d55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44824"/>
            <a:ext cx="5946605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b="1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sz="2800" b="1" i="1" dirty="0" smtClean="0"/>
              <a:t>                </a:t>
            </a:r>
          </a:p>
          <a:p>
            <a:pPr>
              <a:buNone/>
            </a:pPr>
            <a:endParaRPr lang="nl-NL" sz="2800" b="1" i="1" dirty="0" smtClean="0"/>
          </a:p>
          <a:p>
            <a:pPr>
              <a:buNone/>
            </a:pPr>
            <a:endParaRPr lang="nl-NL" sz="2800" b="1" i="1" dirty="0" smtClean="0"/>
          </a:p>
          <a:p>
            <a:pPr>
              <a:buNone/>
            </a:pPr>
            <a:endParaRPr lang="nl-NL" sz="2800" b="1" i="1" dirty="0" smtClean="0"/>
          </a:p>
          <a:p>
            <a:pPr>
              <a:buNone/>
            </a:pPr>
            <a:endParaRPr lang="nl-NL" sz="2800" b="1" i="1" dirty="0" smtClean="0"/>
          </a:p>
          <a:p>
            <a:pPr>
              <a:buNone/>
            </a:pPr>
            <a:endParaRPr lang="nl-NL" sz="2800" b="1" i="1" dirty="0" smtClean="0"/>
          </a:p>
          <a:p>
            <a:pPr>
              <a:buNone/>
            </a:pPr>
            <a:endParaRPr lang="nl-NL" sz="2800" b="1" i="1" dirty="0" smtClean="0"/>
          </a:p>
          <a:p>
            <a:pPr>
              <a:buNone/>
            </a:pPr>
            <a:r>
              <a:rPr lang="nl-NL" sz="2800" b="1" i="1" dirty="0" smtClean="0"/>
              <a:t>                                   Samen op weg naar Gods toekomst</a:t>
            </a:r>
            <a:endParaRPr lang="nl-NL" sz="2800" b="1" i="1" dirty="0"/>
          </a:p>
        </p:txBody>
      </p:sp>
      <p:pic>
        <p:nvPicPr>
          <p:cNvPr id="45058" name="Picture 2" descr="http://thegoodhuman.com/wp2/wp-content/uploads/2015/05/stock-footage-couple-walking-on-the-beach-in-suns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6300697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9938" name="Picture 2" descr="https://upload.wikimedia.org/wikipedia/commons/d/dc/Child_pushing_grandmother_on_plastic_tricy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92696"/>
            <a:ext cx="7104789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sz="400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sz="3600" b="1" i="1" dirty="0" smtClean="0"/>
              <a:t>De jeugd van</a:t>
            </a:r>
          </a:p>
          <a:p>
            <a:pPr>
              <a:buNone/>
            </a:pPr>
            <a:r>
              <a:rPr lang="nl-NL" sz="3600" b="1" i="1" dirty="0" smtClean="0"/>
              <a:t>tegenwoordig</a:t>
            </a:r>
            <a:endParaRPr lang="nl-NL" sz="3600" b="1" i="1" dirty="0"/>
          </a:p>
        </p:txBody>
      </p:sp>
      <p:pic>
        <p:nvPicPr>
          <p:cNvPr id="30722" name="Picture 2" descr="http://www.refdag.nl/polopoly_fs/2012_11_20_pkthe4_hoofdfoto_5_fc_2_web_1_692822!image/11092295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6220" y="2636912"/>
            <a:ext cx="4858740" cy="3245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dirty="0" smtClean="0"/>
              <a:t>    </a:t>
            </a:r>
            <a:r>
              <a:rPr lang="nl-NL" sz="2800" i="1" dirty="0" smtClean="0"/>
              <a:t>De </a:t>
            </a:r>
            <a:r>
              <a:rPr lang="nl-NL" sz="2800" i="1" dirty="0"/>
              <a:t>jeugd van tegenwoordig houdt van </a:t>
            </a:r>
            <a:r>
              <a:rPr lang="nl-NL" sz="2800" i="1" dirty="0" smtClean="0"/>
              <a:t>luxe, </a:t>
            </a:r>
          </a:p>
          <a:p>
            <a:pPr>
              <a:buNone/>
            </a:pPr>
            <a:r>
              <a:rPr lang="nl-NL" sz="2800" i="1" dirty="0"/>
              <a:t> </a:t>
            </a:r>
            <a:r>
              <a:rPr lang="nl-NL" sz="2800" i="1" dirty="0" smtClean="0"/>
              <a:t>   Ze </a:t>
            </a:r>
            <a:r>
              <a:rPr lang="nl-NL" sz="2800" i="1" dirty="0"/>
              <a:t>heeft slechte manieren, veracht alle gezag, </a:t>
            </a:r>
            <a:r>
              <a:rPr lang="nl-NL" sz="2800" i="1" dirty="0" smtClean="0"/>
              <a:t> heeft </a:t>
            </a:r>
            <a:r>
              <a:rPr lang="nl-NL" sz="2800" i="1" dirty="0"/>
              <a:t>geen respect en praat, als ze zou moet werken. Jongeren spreken hun ouders tegen, kletsen in gezelschap, schrokken aan tafel, slaan hun benen over elkaar en tiranniseren hun ouders</a:t>
            </a:r>
            <a:r>
              <a:rPr lang="nl-NL" sz="2800" i="1" dirty="0" smtClean="0"/>
              <a:t>.‘</a:t>
            </a:r>
          </a:p>
          <a:p>
            <a:pPr>
              <a:buNone/>
            </a:pPr>
            <a:r>
              <a:rPr lang="nl-NL" dirty="0"/>
              <a:t>	</a:t>
            </a:r>
            <a:r>
              <a:rPr lang="nl-NL" dirty="0" smtClean="0"/>
              <a:t>					</a:t>
            </a:r>
            <a:r>
              <a:rPr lang="nl-NL" sz="2400" dirty="0" smtClean="0"/>
              <a:t>(</a:t>
            </a:r>
            <a:r>
              <a:rPr lang="nl-NL" sz="2400" dirty="0" err="1" smtClean="0"/>
              <a:t>Socrates</a:t>
            </a:r>
            <a:r>
              <a:rPr lang="nl-NL" sz="2400" dirty="0" smtClean="0"/>
              <a:t> 5</a:t>
            </a:r>
            <a:r>
              <a:rPr lang="nl-NL" sz="2400" baseline="30000" dirty="0" smtClean="0"/>
              <a:t>e</a:t>
            </a:r>
            <a:r>
              <a:rPr lang="nl-NL" sz="2400" dirty="0" smtClean="0"/>
              <a:t> eeuw v </a:t>
            </a:r>
            <a:r>
              <a:rPr lang="nl-NL" sz="2400" dirty="0" err="1" smtClean="0"/>
              <a:t>Chr</a:t>
            </a:r>
            <a:r>
              <a:rPr lang="nl-NL" sz="2400" dirty="0" smtClean="0"/>
              <a:t>)</a:t>
            </a:r>
            <a:endParaRPr lang="nl-NL" sz="2400" dirty="0"/>
          </a:p>
        </p:txBody>
      </p:sp>
      <p:pic>
        <p:nvPicPr>
          <p:cNvPr id="18434" name="Picture 2" descr="https://www.singularityweblog.com/wp-content/uploads/2009/10/socrates-draw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9964" y="4293096"/>
            <a:ext cx="2355221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sz="2800" b="1" i="1" dirty="0" smtClean="0"/>
              <a:t>Jongeren in 2016</a:t>
            </a:r>
          </a:p>
          <a:p>
            <a:pPr>
              <a:buNone/>
            </a:pPr>
            <a:endParaRPr lang="nl-NL" sz="2800" b="1" i="1" dirty="0" smtClean="0"/>
          </a:p>
          <a:p>
            <a:pPr>
              <a:buNone/>
            </a:pPr>
            <a:endParaRPr lang="nl-NL" sz="2800" b="1" i="1" dirty="0" smtClean="0"/>
          </a:p>
          <a:p>
            <a:pPr>
              <a:buNone/>
            </a:pPr>
            <a:r>
              <a:rPr lang="nl-NL" sz="3600" b="1" i="1" dirty="0"/>
              <a:t> </a:t>
            </a:r>
            <a:r>
              <a:rPr lang="nl-NL" sz="3600" b="1" i="1" dirty="0" smtClean="0"/>
              <a:t>                </a:t>
            </a:r>
            <a:r>
              <a:rPr lang="nl-NL" sz="3600" dirty="0" smtClean="0"/>
              <a:t>Slimmer	  Socialer 	  Sneller</a:t>
            </a:r>
            <a:endParaRPr lang="nl-NL" sz="3600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  <p:pic>
        <p:nvPicPr>
          <p:cNvPr id="31746" name="Picture 2" descr="http://rtva.nl/wp-content/uploads/2015/07/jonge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365104"/>
            <a:ext cx="3826396" cy="1913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1" dirty="0" smtClean="0"/>
              <a:t>De wijsheid van de Prediker</a:t>
            </a:r>
            <a:endParaRPr lang="nl-NL" b="1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l-NL" dirty="0" smtClean="0"/>
              <a:t>“Alles gaat voorbij…er is niets dat blijft. Het is</a:t>
            </a:r>
          </a:p>
          <a:p>
            <a:pPr>
              <a:buNone/>
            </a:pPr>
            <a:r>
              <a:rPr lang="nl-NL" dirty="0" smtClean="0"/>
              <a:t>allemaal zinloos” (1:2)”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 smtClean="0"/>
              <a:t>“Ik had besloten om te onderzoeken wat </a:t>
            </a:r>
          </a:p>
          <a:p>
            <a:pPr>
              <a:buNone/>
            </a:pPr>
            <a:r>
              <a:rPr lang="nl-NL" dirty="0"/>
              <a:t> </a:t>
            </a:r>
            <a:r>
              <a:rPr lang="nl-NL" dirty="0" smtClean="0"/>
              <a:t> wijsheid is?” (1:13)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sz="3000" i="1" dirty="0" smtClean="0"/>
              <a:t>		Is er meer dan een zeepbel </a:t>
            </a:r>
          </a:p>
          <a:p>
            <a:pPr>
              <a:buNone/>
            </a:pPr>
            <a:r>
              <a:rPr lang="nl-NL" sz="3000" i="1" dirty="0" smtClean="0"/>
              <a:t>		van lucht en leegte?</a:t>
            </a:r>
            <a:endParaRPr lang="nl-NL" sz="3000" i="1" dirty="0"/>
          </a:p>
        </p:txBody>
      </p:sp>
      <p:pic>
        <p:nvPicPr>
          <p:cNvPr id="24578" name="Picture 2" descr="http://static.panoramio.com/photos/original/538461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005064"/>
            <a:ext cx="3204355" cy="2136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1" dirty="0" smtClean="0"/>
              <a:t>YOLO</a:t>
            </a:r>
            <a:endParaRPr lang="nl-NL" b="1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nl-NL" dirty="0" smtClean="0"/>
              <a:t>Geniet van elke dag</a:t>
            </a:r>
          </a:p>
          <a:p>
            <a:pPr>
              <a:buFont typeface="Wingdings" pitchFamily="2" charset="2"/>
              <a:buChar char="Ø"/>
            </a:pPr>
            <a:r>
              <a:rPr lang="nl-NL" dirty="0" smtClean="0"/>
              <a:t>Volg je hart</a:t>
            </a:r>
          </a:p>
          <a:p>
            <a:pPr>
              <a:buFont typeface="Wingdings" pitchFamily="2" charset="2"/>
              <a:buChar char="Ø"/>
            </a:pPr>
            <a:r>
              <a:rPr lang="nl-NL" dirty="0" smtClean="0"/>
              <a:t>Maak plezier</a:t>
            </a:r>
          </a:p>
          <a:p>
            <a:pPr>
              <a:buFont typeface="Wingdings" pitchFamily="2" charset="2"/>
              <a:buChar char="Ø"/>
            </a:pPr>
            <a:r>
              <a:rPr lang="nl-NL" dirty="0" smtClean="0"/>
              <a:t>Eet en drink lekker</a:t>
            </a:r>
          </a:p>
          <a:p>
            <a:pPr>
              <a:buFont typeface="Wingdings" pitchFamily="2" charset="2"/>
              <a:buChar char="Ø"/>
            </a:pPr>
            <a:r>
              <a:rPr lang="nl-NL" dirty="0" smtClean="0"/>
              <a:t>Draag leuke kleren</a:t>
            </a:r>
          </a:p>
          <a:p>
            <a:pPr>
              <a:buFont typeface="Wingdings" pitchFamily="2" charset="2"/>
              <a:buChar char="Ø"/>
            </a:pPr>
            <a:r>
              <a:rPr lang="nl-NL" dirty="0" smtClean="0"/>
              <a:t>Doe leuke dingen</a:t>
            </a:r>
          </a:p>
        </p:txBody>
      </p:sp>
      <p:pic>
        <p:nvPicPr>
          <p:cNvPr id="32770" name="Picture 2" descr="http://www.bndestem.nl/polopoly_fs/1.4630116.1416171489!/image/image.JPG_gen/derivatives/landscape_800_600/image-4630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501008"/>
            <a:ext cx="3552395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1" dirty="0" smtClean="0"/>
              <a:t>ZZZ?</a:t>
            </a:r>
            <a:endParaRPr lang="nl-NL" b="1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/>
          </a:p>
        </p:txBody>
      </p:sp>
      <p:pic>
        <p:nvPicPr>
          <p:cNvPr id="33794" name="Picture 2" descr="http://tvgidsassets.nl/upload/k/kavos_13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492896"/>
            <a:ext cx="6260799" cy="3528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285</Words>
  <Application>Microsoft Office PowerPoint</Application>
  <PresentationFormat>Diavoorstelling (4:3)</PresentationFormat>
  <Paragraphs>119</Paragraphs>
  <Slides>26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27" baseType="lpstr">
      <vt:lpstr>Office-thema</vt:lpstr>
      <vt:lpstr>Dia 1</vt:lpstr>
      <vt:lpstr>Dia 2</vt:lpstr>
      <vt:lpstr>Dia 3</vt:lpstr>
      <vt:lpstr>Dia 4</vt:lpstr>
      <vt:lpstr>Dia 5</vt:lpstr>
      <vt:lpstr>Dia 6</vt:lpstr>
      <vt:lpstr>De wijsheid van de Prediker</vt:lpstr>
      <vt:lpstr>YOLO</vt:lpstr>
      <vt:lpstr>ZZZ?</vt:lpstr>
      <vt:lpstr>Leven onder de zon</vt:lpstr>
      <vt:lpstr>Voor alles is een tijd</vt:lpstr>
      <vt:lpstr>Ouderdom komt met gebreken</vt:lpstr>
      <vt:lpstr>De waarheid van Prediker</vt:lpstr>
      <vt:lpstr>Jong, ouder, oud en…</vt:lpstr>
      <vt:lpstr>Dia 15</vt:lpstr>
      <vt:lpstr>Vooruitkijken en Terugkijken </vt:lpstr>
      <vt:lpstr>Generaties hebben elkaar nodig</vt:lpstr>
      <vt:lpstr>Jong en Oud(er) in de kerk</vt:lpstr>
      <vt:lpstr>Plicht of liefde</vt:lpstr>
      <vt:lpstr>Arland D. Williams</vt:lpstr>
      <vt:lpstr>Generaties hebben Jezus nodig</vt:lpstr>
      <vt:lpstr>Samen oefenen</vt:lpstr>
      <vt:lpstr>Voor altijd jong!</vt:lpstr>
      <vt:lpstr>Dia 24</vt:lpstr>
      <vt:lpstr>Dia 25</vt:lpstr>
      <vt:lpstr>Dia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X72F</dc:creator>
  <cp:lastModifiedBy>X72F</cp:lastModifiedBy>
  <cp:revision>64</cp:revision>
  <dcterms:created xsi:type="dcterms:W3CDTF">2015-10-26T09:01:09Z</dcterms:created>
  <dcterms:modified xsi:type="dcterms:W3CDTF">2016-06-09T19:28:47Z</dcterms:modified>
</cp:coreProperties>
</file>